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51"/>
  </p:notesMasterIdLst>
  <p:sldIdLst>
    <p:sldId id="258" r:id="rId2"/>
    <p:sldId id="286" r:id="rId3"/>
    <p:sldId id="290" r:id="rId4"/>
    <p:sldId id="348" r:id="rId5"/>
    <p:sldId id="386" r:id="rId6"/>
    <p:sldId id="385" r:id="rId7"/>
    <p:sldId id="357" r:id="rId8"/>
    <p:sldId id="287" r:id="rId9"/>
    <p:sldId id="262" r:id="rId10"/>
    <p:sldId id="289" r:id="rId11"/>
    <p:sldId id="260" r:id="rId12"/>
    <p:sldId id="349" r:id="rId13"/>
    <p:sldId id="350" r:id="rId14"/>
    <p:sldId id="351" r:id="rId15"/>
    <p:sldId id="352" r:id="rId16"/>
    <p:sldId id="353" r:id="rId17"/>
    <p:sldId id="268" r:id="rId18"/>
    <p:sldId id="387" r:id="rId19"/>
    <p:sldId id="259" r:id="rId20"/>
    <p:sldId id="358" r:id="rId21"/>
    <p:sldId id="277" r:id="rId22"/>
    <p:sldId id="360" r:id="rId23"/>
    <p:sldId id="257" r:id="rId24"/>
    <p:sldId id="362" r:id="rId25"/>
    <p:sldId id="363" r:id="rId26"/>
    <p:sldId id="266" r:id="rId27"/>
    <p:sldId id="364" r:id="rId28"/>
    <p:sldId id="371" r:id="rId29"/>
    <p:sldId id="370" r:id="rId30"/>
    <p:sldId id="372" r:id="rId31"/>
    <p:sldId id="269" r:id="rId32"/>
    <p:sldId id="377" r:id="rId33"/>
    <p:sldId id="374" r:id="rId34"/>
    <p:sldId id="376" r:id="rId35"/>
    <p:sldId id="378" r:id="rId36"/>
    <p:sldId id="379" r:id="rId37"/>
    <p:sldId id="380" r:id="rId38"/>
    <p:sldId id="274" r:id="rId39"/>
    <p:sldId id="381" r:id="rId40"/>
    <p:sldId id="382" r:id="rId41"/>
    <p:sldId id="383" r:id="rId42"/>
    <p:sldId id="368" r:id="rId43"/>
    <p:sldId id="369" r:id="rId44"/>
    <p:sldId id="373" r:id="rId45"/>
    <p:sldId id="365" r:id="rId46"/>
    <p:sldId id="366" r:id="rId47"/>
    <p:sldId id="367" r:id="rId48"/>
    <p:sldId id="384" r:id="rId49"/>
    <p:sldId id="273" r:id="rId50"/>
  </p:sldIdLst>
  <p:sldSz cx="9144000" cy="5143500" type="screen16x9"/>
  <p:notesSz cx="6858000" cy="9144000"/>
  <p:embeddedFontLst>
    <p:embeddedFont>
      <p:font typeface="Barlow" pitchFamily="2" charset="77"/>
      <p:regular r:id="rId52"/>
      <p:bold r:id="rId53"/>
      <p:italic r:id="rId54"/>
      <p:boldItalic r:id="rId55"/>
    </p:embeddedFont>
    <p:embeddedFont>
      <p:font typeface="Barlow Light" pitchFamily="2" charset="77"/>
      <p:regular r:id="rId56"/>
      <p:bold r:id="rId57"/>
      <p:italic r:id="rId58"/>
      <p:boldItalic r:id="rId59"/>
    </p:embeddedFon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Lucida Sans" panose="020B0602030504020204" pitchFamily="34" charset="77"/>
      <p:regular r:id="rId64"/>
      <p:bold r:id="rId65"/>
      <p:italic r:id="rId66"/>
      <p:boldItalic r:id="rId67"/>
    </p:embeddedFont>
    <p:embeddedFont>
      <p:font typeface="Raleway" panose="020B0503030101060003" pitchFamily="34" charset="77"/>
      <p:regular r:id="rId68"/>
      <p:bold r:id="rId69"/>
      <p:italic r:id="rId70"/>
      <p:boldItalic r:id="rId71"/>
    </p:embeddedFont>
    <p:embeddedFont>
      <p:font typeface="Raleway SemiBold" panose="020B0503030101060003" pitchFamily="34" charset="77"/>
      <p:regular r:id="rId72"/>
      <p:bold r:id="rId73"/>
      <p:italic r:id="rId74"/>
      <p:boldItalic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AF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D96E3F-DA26-4D7C-817D-7BCED36C5D39}">
  <a:tblStyle styleId="{07D96E3F-DA26-4D7C-817D-7BCED36C5D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/>
    <p:restoredTop sz="94662"/>
  </p:normalViewPr>
  <p:slideViewPr>
    <p:cSldViewPr snapToGrid="0" snapToObjects="1">
      <p:cViewPr varScale="1">
        <p:scale>
          <a:sx n="175" d="100"/>
          <a:sy n="175" d="100"/>
        </p:scale>
        <p:origin x="184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74" Type="http://schemas.openxmlformats.org/officeDocument/2006/relationships/font" Target="fonts/font23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font" Target="fonts/font2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1DF3AE-EB79-E042-BFBA-B49D45F2DDC3}" type="doc">
      <dgm:prSet loTypeId="urn:microsoft.com/office/officeart/2005/8/layout/cycle2" loCatId="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305A4F4F-1237-DE48-82D5-7457242D075B}">
      <dgm:prSet phldrT="[Text]"/>
      <dgm:spPr/>
      <dgm:t>
        <a:bodyPr/>
        <a:lstStyle/>
        <a:p>
          <a:r>
            <a:rPr lang="en-US" dirty="0"/>
            <a:t>Old knowledge &amp; Old Data</a:t>
          </a:r>
        </a:p>
      </dgm:t>
    </dgm:pt>
    <dgm:pt modelId="{896E4EE2-FD81-894F-8EA1-D8D1E6B889AF}" type="parTrans" cxnId="{7C5ED20D-D2F9-7A4B-99DE-AA8BA4BA0827}">
      <dgm:prSet/>
      <dgm:spPr/>
      <dgm:t>
        <a:bodyPr/>
        <a:lstStyle/>
        <a:p>
          <a:endParaRPr lang="en-US"/>
        </a:p>
      </dgm:t>
    </dgm:pt>
    <dgm:pt modelId="{46B686ED-D3F5-3443-B051-0FEFE86BD0D5}" type="sibTrans" cxnId="{7C5ED20D-D2F9-7A4B-99DE-AA8BA4BA0827}">
      <dgm:prSet/>
      <dgm:spPr/>
      <dgm:t>
        <a:bodyPr/>
        <a:lstStyle/>
        <a:p>
          <a:endParaRPr lang="en-US"/>
        </a:p>
      </dgm:t>
    </dgm:pt>
    <dgm:pt modelId="{7073315E-4376-FD43-8C0E-4D290F63C7AC}">
      <dgm:prSet phldrT="[Text]"/>
      <dgm:spPr/>
      <dgm:t>
        <a:bodyPr/>
        <a:lstStyle/>
        <a:p>
          <a:r>
            <a:rPr lang="en-US" dirty="0"/>
            <a:t>New Hypothesis</a:t>
          </a:r>
        </a:p>
      </dgm:t>
    </dgm:pt>
    <dgm:pt modelId="{F7102287-3249-F947-8A6F-4C9166717C4F}" type="parTrans" cxnId="{B5471413-9E5F-0A49-B181-BFBE2E7858B3}">
      <dgm:prSet/>
      <dgm:spPr/>
      <dgm:t>
        <a:bodyPr/>
        <a:lstStyle/>
        <a:p>
          <a:endParaRPr lang="en-US"/>
        </a:p>
      </dgm:t>
    </dgm:pt>
    <dgm:pt modelId="{FD779971-3A70-8444-9BF0-C99DBB98858E}" type="sibTrans" cxnId="{B5471413-9E5F-0A49-B181-BFBE2E7858B3}">
      <dgm:prSet/>
      <dgm:spPr/>
      <dgm:t>
        <a:bodyPr/>
        <a:lstStyle/>
        <a:p>
          <a:endParaRPr lang="en-US"/>
        </a:p>
      </dgm:t>
    </dgm:pt>
    <dgm:pt modelId="{CBD959EF-11B3-FB4A-B2C7-F4234D920FBA}">
      <dgm:prSet phldrT="[Text]"/>
      <dgm:spPr/>
      <dgm:t>
        <a:bodyPr/>
        <a:lstStyle/>
        <a:p>
          <a:r>
            <a:rPr lang="en-US" dirty="0"/>
            <a:t>New Prediction</a:t>
          </a:r>
        </a:p>
      </dgm:t>
    </dgm:pt>
    <dgm:pt modelId="{579899FF-9B4D-A34E-9E53-D7AEC09E0012}" type="parTrans" cxnId="{E42C90B0-E53D-9F4D-B0B9-5EB95F48D427}">
      <dgm:prSet/>
      <dgm:spPr/>
      <dgm:t>
        <a:bodyPr/>
        <a:lstStyle/>
        <a:p>
          <a:endParaRPr lang="en-US"/>
        </a:p>
      </dgm:t>
    </dgm:pt>
    <dgm:pt modelId="{B155A0C4-A573-2248-88DD-8F6867EA3632}" type="sibTrans" cxnId="{E42C90B0-E53D-9F4D-B0B9-5EB95F48D427}">
      <dgm:prSet/>
      <dgm:spPr/>
      <dgm:t>
        <a:bodyPr/>
        <a:lstStyle/>
        <a:p>
          <a:endParaRPr lang="en-US"/>
        </a:p>
      </dgm:t>
    </dgm:pt>
    <dgm:pt modelId="{2011E027-B0B0-DE4A-882A-DD22225B0B8B}">
      <dgm:prSet phldrT="[Text]"/>
      <dgm:spPr/>
      <dgm:t>
        <a:bodyPr/>
        <a:lstStyle/>
        <a:p>
          <a:r>
            <a:rPr lang="en-US" dirty="0"/>
            <a:t>Test on New Data</a:t>
          </a:r>
        </a:p>
      </dgm:t>
    </dgm:pt>
    <dgm:pt modelId="{F26B7881-6DCC-8D43-86D5-9EAFB57CE1A4}" type="parTrans" cxnId="{D5AC0718-DEFA-124D-A9E2-D2C0F5D32F49}">
      <dgm:prSet/>
      <dgm:spPr/>
      <dgm:t>
        <a:bodyPr/>
        <a:lstStyle/>
        <a:p>
          <a:endParaRPr lang="en-US"/>
        </a:p>
      </dgm:t>
    </dgm:pt>
    <dgm:pt modelId="{E5AAD243-791F-E949-89CF-A5B2F22D7E43}" type="sibTrans" cxnId="{D5AC0718-DEFA-124D-A9E2-D2C0F5D32F49}">
      <dgm:prSet/>
      <dgm:spPr/>
      <dgm:t>
        <a:bodyPr/>
        <a:lstStyle/>
        <a:p>
          <a:endParaRPr lang="en-US"/>
        </a:p>
      </dgm:t>
    </dgm:pt>
    <dgm:pt modelId="{93C1B43E-D3E3-F04A-937B-C46C7EC23F9A}">
      <dgm:prSet phldrT="[Text]"/>
      <dgm:spPr/>
      <dgm:t>
        <a:bodyPr/>
        <a:lstStyle/>
        <a:p>
          <a:r>
            <a:rPr lang="en-US" dirty="0"/>
            <a:t>Evaluation</a:t>
          </a:r>
        </a:p>
      </dgm:t>
    </dgm:pt>
    <dgm:pt modelId="{CDE346FE-03D4-F64B-BCD9-926368ABEB1B}" type="parTrans" cxnId="{4676D262-8FB0-AF49-B2B9-BCA20E877DFA}">
      <dgm:prSet/>
      <dgm:spPr/>
      <dgm:t>
        <a:bodyPr/>
        <a:lstStyle/>
        <a:p>
          <a:endParaRPr lang="en-US"/>
        </a:p>
      </dgm:t>
    </dgm:pt>
    <dgm:pt modelId="{2BE04F4E-4763-B64F-BE09-60747B56C642}" type="sibTrans" cxnId="{4676D262-8FB0-AF49-B2B9-BCA20E877DFA}">
      <dgm:prSet/>
      <dgm:spPr/>
      <dgm:t>
        <a:bodyPr/>
        <a:lstStyle/>
        <a:p>
          <a:endParaRPr lang="en-US"/>
        </a:p>
      </dgm:t>
    </dgm:pt>
    <dgm:pt modelId="{7C37C47F-9B92-ED4F-A76E-C973E5E6E12D}" type="pres">
      <dgm:prSet presAssocID="{8C1DF3AE-EB79-E042-BFBA-B49D45F2DDC3}" presName="cycle" presStyleCnt="0">
        <dgm:presLayoutVars>
          <dgm:dir/>
          <dgm:resizeHandles val="exact"/>
        </dgm:presLayoutVars>
      </dgm:prSet>
      <dgm:spPr/>
    </dgm:pt>
    <dgm:pt modelId="{AA6E45FB-D6B6-344A-8A3B-DBE20AAECC26}" type="pres">
      <dgm:prSet presAssocID="{305A4F4F-1237-DE48-82D5-7457242D075B}" presName="node" presStyleLbl="node1" presStyleIdx="0" presStyleCnt="5">
        <dgm:presLayoutVars>
          <dgm:bulletEnabled val="1"/>
        </dgm:presLayoutVars>
      </dgm:prSet>
      <dgm:spPr/>
    </dgm:pt>
    <dgm:pt modelId="{1B836026-5258-2442-B8D5-D45CF02EF757}" type="pres">
      <dgm:prSet presAssocID="{46B686ED-D3F5-3443-B051-0FEFE86BD0D5}" presName="sibTrans" presStyleLbl="sibTrans2D1" presStyleIdx="0" presStyleCnt="5"/>
      <dgm:spPr/>
    </dgm:pt>
    <dgm:pt modelId="{E00A1115-0123-5F49-B578-66F06E59B2D8}" type="pres">
      <dgm:prSet presAssocID="{46B686ED-D3F5-3443-B051-0FEFE86BD0D5}" presName="connectorText" presStyleLbl="sibTrans2D1" presStyleIdx="0" presStyleCnt="5"/>
      <dgm:spPr/>
    </dgm:pt>
    <dgm:pt modelId="{E92DCA28-EF09-6F4C-B924-39CCC1650E91}" type="pres">
      <dgm:prSet presAssocID="{7073315E-4376-FD43-8C0E-4D290F63C7AC}" presName="node" presStyleLbl="node1" presStyleIdx="1" presStyleCnt="5">
        <dgm:presLayoutVars>
          <dgm:bulletEnabled val="1"/>
        </dgm:presLayoutVars>
      </dgm:prSet>
      <dgm:spPr/>
    </dgm:pt>
    <dgm:pt modelId="{87177E9B-454B-6644-B8A3-07773C037CA5}" type="pres">
      <dgm:prSet presAssocID="{FD779971-3A70-8444-9BF0-C99DBB98858E}" presName="sibTrans" presStyleLbl="sibTrans2D1" presStyleIdx="1" presStyleCnt="5"/>
      <dgm:spPr/>
    </dgm:pt>
    <dgm:pt modelId="{0775E7A6-F7F8-C04F-9928-F0686562882B}" type="pres">
      <dgm:prSet presAssocID="{FD779971-3A70-8444-9BF0-C99DBB98858E}" presName="connectorText" presStyleLbl="sibTrans2D1" presStyleIdx="1" presStyleCnt="5"/>
      <dgm:spPr/>
    </dgm:pt>
    <dgm:pt modelId="{94E0A7F6-AA07-CD40-8645-57536CD84D26}" type="pres">
      <dgm:prSet presAssocID="{CBD959EF-11B3-FB4A-B2C7-F4234D920FBA}" presName="node" presStyleLbl="node1" presStyleIdx="2" presStyleCnt="5">
        <dgm:presLayoutVars>
          <dgm:bulletEnabled val="1"/>
        </dgm:presLayoutVars>
      </dgm:prSet>
      <dgm:spPr/>
    </dgm:pt>
    <dgm:pt modelId="{AE6D472C-2648-7C43-8E5D-E45B5955522E}" type="pres">
      <dgm:prSet presAssocID="{B155A0C4-A573-2248-88DD-8F6867EA3632}" presName="sibTrans" presStyleLbl="sibTrans2D1" presStyleIdx="2" presStyleCnt="5"/>
      <dgm:spPr/>
    </dgm:pt>
    <dgm:pt modelId="{24450453-0645-7D41-98C3-7A5F4AC1F599}" type="pres">
      <dgm:prSet presAssocID="{B155A0C4-A573-2248-88DD-8F6867EA3632}" presName="connectorText" presStyleLbl="sibTrans2D1" presStyleIdx="2" presStyleCnt="5"/>
      <dgm:spPr/>
    </dgm:pt>
    <dgm:pt modelId="{8DCFA947-F3DD-F74D-9F02-06734EAE6559}" type="pres">
      <dgm:prSet presAssocID="{2011E027-B0B0-DE4A-882A-DD22225B0B8B}" presName="node" presStyleLbl="node1" presStyleIdx="3" presStyleCnt="5">
        <dgm:presLayoutVars>
          <dgm:bulletEnabled val="1"/>
        </dgm:presLayoutVars>
      </dgm:prSet>
      <dgm:spPr/>
    </dgm:pt>
    <dgm:pt modelId="{7E22B2BB-5935-3045-844F-D877B66A9ECE}" type="pres">
      <dgm:prSet presAssocID="{E5AAD243-791F-E949-89CF-A5B2F22D7E43}" presName="sibTrans" presStyleLbl="sibTrans2D1" presStyleIdx="3" presStyleCnt="5"/>
      <dgm:spPr/>
    </dgm:pt>
    <dgm:pt modelId="{DAE02442-F03D-3941-8774-8A29D1A55AA1}" type="pres">
      <dgm:prSet presAssocID="{E5AAD243-791F-E949-89CF-A5B2F22D7E43}" presName="connectorText" presStyleLbl="sibTrans2D1" presStyleIdx="3" presStyleCnt="5"/>
      <dgm:spPr/>
    </dgm:pt>
    <dgm:pt modelId="{C014D212-E27D-284C-B311-34CEEC81DC88}" type="pres">
      <dgm:prSet presAssocID="{93C1B43E-D3E3-F04A-937B-C46C7EC23F9A}" presName="node" presStyleLbl="node1" presStyleIdx="4" presStyleCnt="5">
        <dgm:presLayoutVars>
          <dgm:bulletEnabled val="1"/>
        </dgm:presLayoutVars>
      </dgm:prSet>
      <dgm:spPr/>
    </dgm:pt>
    <dgm:pt modelId="{72D7C41E-FD0F-7841-AAB6-2F04F4051259}" type="pres">
      <dgm:prSet presAssocID="{2BE04F4E-4763-B64F-BE09-60747B56C642}" presName="sibTrans" presStyleLbl="sibTrans2D1" presStyleIdx="4" presStyleCnt="5"/>
      <dgm:spPr/>
    </dgm:pt>
    <dgm:pt modelId="{FD37B714-AF6F-7043-A590-09C061371552}" type="pres">
      <dgm:prSet presAssocID="{2BE04F4E-4763-B64F-BE09-60747B56C642}" presName="connectorText" presStyleLbl="sibTrans2D1" presStyleIdx="4" presStyleCnt="5"/>
      <dgm:spPr/>
    </dgm:pt>
  </dgm:ptLst>
  <dgm:cxnLst>
    <dgm:cxn modelId="{58595401-7526-9845-BC49-8D152541D7ED}" type="presOf" srcId="{46B686ED-D3F5-3443-B051-0FEFE86BD0D5}" destId="{1B836026-5258-2442-B8D5-D45CF02EF757}" srcOrd="0" destOrd="0" presId="urn:microsoft.com/office/officeart/2005/8/layout/cycle2"/>
    <dgm:cxn modelId="{DBA1E106-9D8F-264E-80A9-28411440C04D}" type="presOf" srcId="{CBD959EF-11B3-FB4A-B2C7-F4234D920FBA}" destId="{94E0A7F6-AA07-CD40-8645-57536CD84D26}" srcOrd="0" destOrd="0" presId="urn:microsoft.com/office/officeart/2005/8/layout/cycle2"/>
    <dgm:cxn modelId="{7C5ED20D-D2F9-7A4B-99DE-AA8BA4BA0827}" srcId="{8C1DF3AE-EB79-E042-BFBA-B49D45F2DDC3}" destId="{305A4F4F-1237-DE48-82D5-7457242D075B}" srcOrd="0" destOrd="0" parTransId="{896E4EE2-FD81-894F-8EA1-D8D1E6B889AF}" sibTransId="{46B686ED-D3F5-3443-B051-0FEFE86BD0D5}"/>
    <dgm:cxn modelId="{B5471413-9E5F-0A49-B181-BFBE2E7858B3}" srcId="{8C1DF3AE-EB79-E042-BFBA-B49D45F2DDC3}" destId="{7073315E-4376-FD43-8C0E-4D290F63C7AC}" srcOrd="1" destOrd="0" parTransId="{F7102287-3249-F947-8A6F-4C9166717C4F}" sibTransId="{FD779971-3A70-8444-9BF0-C99DBB98858E}"/>
    <dgm:cxn modelId="{D5AC0718-DEFA-124D-A9E2-D2C0F5D32F49}" srcId="{8C1DF3AE-EB79-E042-BFBA-B49D45F2DDC3}" destId="{2011E027-B0B0-DE4A-882A-DD22225B0B8B}" srcOrd="3" destOrd="0" parTransId="{F26B7881-6DCC-8D43-86D5-9EAFB57CE1A4}" sibTransId="{E5AAD243-791F-E949-89CF-A5B2F22D7E43}"/>
    <dgm:cxn modelId="{7B8F973F-D020-6245-9234-E61F7611E58B}" type="presOf" srcId="{FD779971-3A70-8444-9BF0-C99DBB98858E}" destId="{87177E9B-454B-6644-B8A3-07773C037CA5}" srcOrd="0" destOrd="0" presId="urn:microsoft.com/office/officeart/2005/8/layout/cycle2"/>
    <dgm:cxn modelId="{9ED8CA56-1472-444A-ADB2-BCC778054161}" type="presOf" srcId="{93C1B43E-D3E3-F04A-937B-C46C7EC23F9A}" destId="{C014D212-E27D-284C-B311-34CEEC81DC88}" srcOrd="0" destOrd="0" presId="urn:microsoft.com/office/officeart/2005/8/layout/cycle2"/>
    <dgm:cxn modelId="{ECA26658-59C4-F04C-9D13-10A1067C9FE7}" type="presOf" srcId="{FD779971-3A70-8444-9BF0-C99DBB98858E}" destId="{0775E7A6-F7F8-C04F-9928-F0686562882B}" srcOrd="1" destOrd="0" presId="urn:microsoft.com/office/officeart/2005/8/layout/cycle2"/>
    <dgm:cxn modelId="{4676D262-8FB0-AF49-B2B9-BCA20E877DFA}" srcId="{8C1DF3AE-EB79-E042-BFBA-B49D45F2DDC3}" destId="{93C1B43E-D3E3-F04A-937B-C46C7EC23F9A}" srcOrd="4" destOrd="0" parTransId="{CDE346FE-03D4-F64B-BCD9-926368ABEB1B}" sibTransId="{2BE04F4E-4763-B64F-BE09-60747B56C642}"/>
    <dgm:cxn modelId="{1A0B1366-E83E-BB4E-AB6D-E622A66B345E}" type="presOf" srcId="{E5AAD243-791F-E949-89CF-A5B2F22D7E43}" destId="{DAE02442-F03D-3941-8774-8A29D1A55AA1}" srcOrd="1" destOrd="0" presId="urn:microsoft.com/office/officeart/2005/8/layout/cycle2"/>
    <dgm:cxn modelId="{0A26EA66-BCE4-C84F-B3B3-2E3496A48255}" type="presOf" srcId="{B155A0C4-A573-2248-88DD-8F6867EA3632}" destId="{AE6D472C-2648-7C43-8E5D-E45B5955522E}" srcOrd="0" destOrd="0" presId="urn:microsoft.com/office/officeart/2005/8/layout/cycle2"/>
    <dgm:cxn modelId="{38530268-A729-0742-9B90-CF78C0EDADE0}" type="presOf" srcId="{2BE04F4E-4763-B64F-BE09-60747B56C642}" destId="{FD37B714-AF6F-7043-A590-09C061371552}" srcOrd="1" destOrd="0" presId="urn:microsoft.com/office/officeart/2005/8/layout/cycle2"/>
    <dgm:cxn modelId="{625BCB6D-4593-4449-A02D-6B7C86D0FC57}" type="presOf" srcId="{E5AAD243-791F-E949-89CF-A5B2F22D7E43}" destId="{7E22B2BB-5935-3045-844F-D877B66A9ECE}" srcOrd="0" destOrd="0" presId="urn:microsoft.com/office/officeart/2005/8/layout/cycle2"/>
    <dgm:cxn modelId="{0FA75879-367C-B54C-AAB5-BE75BC3DD467}" type="presOf" srcId="{2BE04F4E-4763-B64F-BE09-60747B56C642}" destId="{72D7C41E-FD0F-7841-AAB6-2F04F4051259}" srcOrd="0" destOrd="0" presId="urn:microsoft.com/office/officeart/2005/8/layout/cycle2"/>
    <dgm:cxn modelId="{8C390493-DA4C-8244-A18A-B5E56B49BB99}" type="presOf" srcId="{B155A0C4-A573-2248-88DD-8F6867EA3632}" destId="{24450453-0645-7D41-98C3-7A5F4AC1F599}" srcOrd="1" destOrd="0" presId="urn:microsoft.com/office/officeart/2005/8/layout/cycle2"/>
    <dgm:cxn modelId="{E776DAA7-C019-6945-8835-0F8240DFDE52}" type="presOf" srcId="{305A4F4F-1237-DE48-82D5-7457242D075B}" destId="{AA6E45FB-D6B6-344A-8A3B-DBE20AAECC26}" srcOrd="0" destOrd="0" presId="urn:microsoft.com/office/officeart/2005/8/layout/cycle2"/>
    <dgm:cxn modelId="{2312A2AD-7BBC-D74A-8885-4D24B9D91C9F}" type="presOf" srcId="{2011E027-B0B0-DE4A-882A-DD22225B0B8B}" destId="{8DCFA947-F3DD-F74D-9F02-06734EAE6559}" srcOrd="0" destOrd="0" presId="urn:microsoft.com/office/officeart/2005/8/layout/cycle2"/>
    <dgm:cxn modelId="{E42C90B0-E53D-9F4D-B0B9-5EB95F48D427}" srcId="{8C1DF3AE-EB79-E042-BFBA-B49D45F2DDC3}" destId="{CBD959EF-11B3-FB4A-B2C7-F4234D920FBA}" srcOrd="2" destOrd="0" parTransId="{579899FF-9B4D-A34E-9E53-D7AEC09E0012}" sibTransId="{B155A0C4-A573-2248-88DD-8F6867EA3632}"/>
    <dgm:cxn modelId="{B94396B4-B706-CB4B-B158-0DE1C18FDD08}" type="presOf" srcId="{7073315E-4376-FD43-8C0E-4D290F63C7AC}" destId="{E92DCA28-EF09-6F4C-B924-39CCC1650E91}" srcOrd="0" destOrd="0" presId="urn:microsoft.com/office/officeart/2005/8/layout/cycle2"/>
    <dgm:cxn modelId="{CE1A9ACD-15D4-2547-A90C-DA432885072E}" type="presOf" srcId="{8C1DF3AE-EB79-E042-BFBA-B49D45F2DDC3}" destId="{7C37C47F-9B92-ED4F-A76E-C973E5E6E12D}" srcOrd="0" destOrd="0" presId="urn:microsoft.com/office/officeart/2005/8/layout/cycle2"/>
    <dgm:cxn modelId="{9143C5F0-CFE9-9F4B-BA0C-F2BE3775FDF2}" type="presOf" srcId="{46B686ED-D3F5-3443-B051-0FEFE86BD0D5}" destId="{E00A1115-0123-5F49-B578-66F06E59B2D8}" srcOrd="1" destOrd="0" presId="urn:microsoft.com/office/officeart/2005/8/layout/cycle2"/>
    <dgm:cxn modelId="{B5F5F8E9-D2AD-7D47-A664-759D49023511}" type="presParOf" srcId="{7C37C47F-9B92-ED4F-A76E-C973E5E6E12D}" destId="{AA6E45FB-D6B6-344A-8A3B-DBE20AAECC26}" srcOrd="0" destOrd="0" presId="urn:microsoft.com/office/officeart/2005/8/layout/cycle2"/>
    <dgm:cxn modelId="{C53AD05B-FF4A-D647-97F2-CBE904A22C9E}" type="presParOf" srcId="{7C37C47F-9B92-ED4F-A76E-C973E5E6E12D}" destId="{1B836026-5258-2442-B8D5-D45CF02EF757}" srcOrd="1" destOrd="0" presId="urn:microsoft.com/office/officeart/2005/8/layout/cycle2"/>
    <dgm:cxn modelId="{5284EC79-886E-8E4A-83EB-02CFCA660A05}" type="presParOf" srcId="{1B836026-5258-2442-B8D5-D45CF02EF757}" destId="{E00A1115-0123-5F49-B578-66F06E59B2D8}" srcOrd="0" destOrd="0" presId="urn:microsoft.com/office/officeart/2005/8/layout/cycle2"/>
    <dgm:cxn modelId="{4E5B7286-F2EE-A049-AD5B-0B3D1001D369}" type="presParOf" srcId="{7C37C47F-9B92-ED4F-A76E-C973E5E6E12D}" destId="{E92DCA28-EF09-6F4C-B924-39CCC1650E91}" srcOrd="2" destOrd="0" presId="urn:microsoft.com/office/officeart/2005/8/layout/cycle2"/>
    <dgm:cxn modelId="{B6F05783-D053-7B4E-BB93-3E97BA3A58C2}" type="presParOf" srcId="{7C37C47F-9B92-ED4F-A76E-C973E5E6E12D}" destId="{87177E9B-454B-6644-B8A3-07773C037CA5}" srcOrd="3" destOrd="0" presId="urn:microsoft.com/office/officeart/2005/8/layout/cycle2"/>
    <dgm:cxn modelId="{F450B842-B1DA-284C-B713-932C08F061F1}" type="presParOf" srcId="{87177E9B-454B-6644-B8A3-07773C037CA5}" destId="{0775E7A6-F7F8-C04F-9928-F0686562882B}" srcOrd="0" destOrd="0" presId="urn:microsoft.com/office/officeart/2005/8/layout/cycle2"/>
    <dgm:cxn modelId="{06EE0F77-2542-C54D-BAD7-EDA835740BE4}" type="presParOf" srcId="{7C37C47F-9B92-ED4F-A76E-C973E5E6E12D}" destId="{94E0A7F6-AA07-CD40-8645-57536CD84D26}" srcOrd="4" destOrd="0" presId="urn:microsoft.com/office/officeart/2005/8/layout/cycle2"/>
    <dgm:cxn modelId="{735412D5-BB95-3540-BFE9-3A33AD3DBAEB}" type="presParOf" srcId="{7C37C47F-9B92-ED4F-A76E-C973E5E6E12D}" destId="{AE6D472C-2648-7C43-8E5D-E45B5955522E}" srcOrd="5" destOrd="0" presId="urn:microsoft.com/office/officeart/2005/8/layout/cycle2"/>
    <dgm:cxn modelId="{28F0A794-6627-BC4C-B209-335000074023}" type="presParOf" srcId="{AE6D472C-2648-7C43-8E5D-E45B5955522E}" destId="{24450453-0645-7D41-98C3-7A5F4AC1F599}" srcOrd="0" destOrd="0" presId="urn:microsoft.com/office/officeart/2005/8/layout/cycle2"/>
    <dgm:cxn modelId="{58C4DA85-A710-724C-8E1B-47F8222D2652}" type="presParOf" srcId="{7C37C47F-9B92-ED4F-A76E-C973E5E6E12D}" destId="{8DCFA947-F3DD-F74D-9F02-06734EAE6559}" srcOrd="6" destOrd="0" presId="urn:microsoft.com/office/officeart/2005/8/layout/cycle2"/>
    <dgm:cxn modelId="{4C079993-4DFB-DF4C-98BB-9C3137C435B2}" type="presParOf" srcId="{7C37C47F-9B92-ED4F-A76E-C973E5E6E12D}" destId="{7E22B2BB-5935-3045-844F-D877B66A9ECE}" srcOrd="7" destOrd="0" presId="urn:microsoft.com/office/officeart/2005/8/layout/cycle2"/>
    <dgm:cxn modelId="{49D23A27-8575-1D4F-9C71-16ACE1DBEC88}" type="presParOf" srcId="{7E22B2BB-5935-3045-844F-D877B66A9ECE}" destId="{DAE02442-F03D-3941-8774-8A29D1A55AA1}" srcOrd="0" destOrd="0" presId="urn:microsoft.com/office/officeart/2005/8/layout/cycle2"/>
    <dgm:cxn modelId="{AFED9502-1A57-0C40-AEFF-8C5FB10D611B}" type="presParOf" srcId="{7C37C47F-9B92-ED4F-A76E-C973E5E6E12D}" destId="{C014D212-E27D-284C-B311-34CEEC81DC88}" srcOrd="8" destOrd="0" presId="urn:microsoft.com/office/officeart/2005/8/layout/cycle2"/>
    <dgm:cxn modelId="{46188240-F550-BF4D-B109-4BBDB8DB4F57}" type="presParOf" srcId="{7C37C47F-9B92-ED4F-A76E-C973E5E6E12D}" destId="{72D7C41E-FD0F-7841-AAB6-2F04F4051259}" srcOrd="9" destOrd="0" presId="urn:microsoft.com/office/officeart/2005/8/layout/cycle2"/>
    <dgm:cxn modelId="{6D36BBF4-B5DF-C646-8018-BB942C5D7655}" type="presParOf" srcId="{72D7C41E-FD0F-7841-AAB6-2F04F4051259}" destId="{FD37B714-AF6F-7043-A590-09C06137155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1DF3AE-EB79-E042-BFBA-B49D45F2DDC3}" type="doc">
      <dgm:prSet loTypeId="urn:microsoft.com/office/officeart/2005/8/layout/cycle2" loCatId="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305A4F4F-1237-DE48-82D5-7457242D075B}">
      <dgm:prSet phldrT="[Text]"/>
      <dgm:spPr/>
      <dgm:t>
        <a:bodyPr/>
        <a:lstStyle/>
        <a:p>
          <a:r>
            <a:rPr lang="en-US" dirty="0"/>
            <a:t>Old knowledge &amp; Old Data</a:t>
          </a:r>
        </a:p>
      </dgm:t>
    </dgm:pt>
    <dgm:pt modelId="{896E4EE2-FD81-894F-8EA1-D8D1E6B889AF}" type="parTrans" cxnId="{7C5ED20D-D2F9-7A4B-99DE-AA8BA4BA0827}">
      <dgm:prSet/>
      <dgm:spPr/>
      <dgm:t>
        <a:bodyPr/>
        <a:lstStyle/>
        <a:p>
          <a:endParaRPr lang="en-US"/>
        </a:p>
      </dgm:t>
    </dgm:pt>
    <dgm:pt modelId="{46B686ED-D3F5-3443-B051-0FEFE86BD0D5}" type="sibTrans" cxnId="{7C5ED20D-D2F9-7A4B-99DE-AA8BA4BA0827}">
      <dgm:prSet/>
      <dgm:spPr/>
      <dgm:t>
        <a:bodyPr/>
        <a:lstStyle/>
        <a:p>
          <a:endParaRPr lang="en-US"/>
        </a:p>
      </dgm:t>
    </dgm:pt>
    <dgm:pt modelId="{7073315E-4376-FD43-8C0E-4D290F63C7AC}">
      <dgm:prSet phldrT="[Text]"/>
      <dgm:spPr/>
      <dgm:t>
        <a:bodyPr/>
        <a:lstStyle/>
        <a:p>
          <a:r>
            <a:rPr lang="en-US" dirty="0"/>
            <a:t>New Hypothesis</a:t>
          </a:r>
        </a:p>
      </dgm:t>
    </dgm:pt>
    <dgm:pt modelId="{F7102287-3249-F947-8A6F-4C9166717C4F}" type="parTrans" cxnId="{B5471413-9E5F-0A49-B181-BFBE2E7858B3}">
      <dgm:prSet/>
      <dgm:spPr/>
      <dgm:t>
        <a:bodyPr/>
        <a:lstStyle/>
        <a:p>
          <a:endParaRPr lang="en-US"/>
        </a:p>
      </dgm:t>
    </dgm:pt>
    <dgm:pt modelId="{FD779971-3A70-8444-9BF0-C99DBB98858E}" type="sibTrans" cxnId="{B5471413-9E5F-0A49-B181-BFBE2E7858B3}">
      <dgm:prSet/>
      <dgm:spPr/>
      <dgm:t>
        <a:bodyPr/>
        <a:lstStyle/>
        <a:p>
          <a:endParaRPr lang="en-US"/>
        </a:p>
      </dgm:t>
    </dgm:pt>
    <dgm:pt modelId="{CBD959EF-11B3-FB4A-B2C7-F4234D920FBA}">
      <dgm:prSet phldrT="[Text]"/>
      <dgm:spPr/>
      <dgm:t>
        <a:bodyPr/>
        <a:lstStyle/>
        <a:p>
          <a:r>
            <a:rPr lang="en-US" dirty="0"/>
            <a:t>New Prediction</a:t>
          </a:r>
        </a:p>
      </dgm:t>
    </dgm:pt>
    <dgm:pt modelId="{579899FF-9B4D-A34E-9E53-D7AEC09E0012}" type="parTrans" cxnId="{E42C90B0-E53D-9F4D-B0B9-5EB95F48D427}">
      <dgm:prSet/>
      <dgm:spPr/>
      <dgm:t>
        <a:bodyPr/>
        <a:lstStyle/>
        <a:p>
          <a:endParaRPr lang="en-US"/>
        </a:p>
      </dgm:t>
    </dgm:pt>
    <dgm:pt modelId="{B155A0C4-A573-2248-88DD-8F6867EA3632}" type="sibTrans" cxnId="{E42C90B0-E53D-9F4D-B0B9-5EB95F48D427}">
      <dgm:prSet/>
      <dgm:spPr/>
      <dgm:t>
        <a:bodyPr/>
        <a:lstStyle/>
        <a:p>
          <a:endParaRPr lang="en-US"/>
        </a:p>
      </dgm:t>
    </dgm:pt>
    <dgm:pt modelId="{2011E027-B0B0-DE4A-882A-DD22225B0B8B}">
      <dgm:prSet phldrT="[Text]"/>
      <dgm:spPr/>
      <dgm:t>
        <a:bodyPr/>
        <a:lstStyle/>
        <a:p>
          <a:r>
            <a:rPr lang="en-US" dirty="0"/>
            <a:t>Test on New Data</a:t>
          </a:r>
        </a:p>
      </dgm:t>
    </dgm:pt>
    <dgm:pt modelId="{F26B7881-6DCC-8D43-86D5-9EAFB57CE1A4}" type="parTrans" cxnId="{D5AC0718-DEFA-124D-A9E2-D2C0F5D32F49}">
      <dgm:prSet/>
      <dgm:spPr/>
      <dgm:t>
        <a:bodyPr/>
        <a:lstStyle/>
        <a:p>
          <a:endParaRPr lang="en-US"/>
        </a:p>
      </dgm:t>
    </dgm:pt>
    <dgm:pt modelId="{E5AAD243-791F-E949-89CF-A5B2F22D7E43}" type="sibTrans" cxnId="{D5AC0718-DEFA-124D-A9E2-D2C0F5D32F49}">
      <dgm:prSet/>
      <dgm:spPr/>
      <dgm:t>
        <a:bodyPr/>
        <a:lstStyle/>
        <a:p>
          <a:endParaRPr lang="en-US"/>
        </a:p>
      </dgm:t>
    </dgm:pt>
    <dgm:pt modelId="{93C1B43E-D3E3-F04A-937B-C46C7EC23F9A}">
      <dgm:prSet phldrT="[Text]"/>
      <dgm:spPr/>
      <dgm:t>
        <a:bodyPr/>
        <a:lstStyle/>
        <a:p>
          <a:r>
            <a:rPr lang="en-US" dirty="0"/>
            <a:t>Evaluation</a:t>
          </a:r>
        </a:p>
      </dgm:t>
    </dgm:pt>
    <dgm:pt modelId="{CDE346FE-03D4-F64B-BCD9-926368ABEB1B}" type="parTrans" cxnId="{4676D262-8FB0-AF49-B2B9-BCA20E877DFA}">
      <dgm:prSet/>
      <dgm:spPr/>
      <dgm:t>
        <a:bodyPr/>
        <a:lstStyle/>
        <a:p>
          <a:endParaRPr lang="en-US"/>
        </a:p>
      </dgm:t>
    </dgm:pt>
    <dgm:pt modelId="{2BE04F4E-4763-B64F-BE09-60747B56C642}" type="sibTrans" cxnId="{4676D262-8FB0-AF49-B2B9-BCA20E877DFA}">
      <dgm:prSet/>
      <dgm:spPr/>
      <dgm:t>
        <a:bodyPr/>
        <a:lstStyle/>
        <a:p>
          <a:endParaRPr lang="en-US"/>
        </a:p>
      </dgm:t>
    </dgm:pt>
    <dgm:pt modelId="{7C37C47F-9B92-ED4F-A76E-C973E5E6E12D}" type="pres">
      <dgm:prSet presAssocID="{8C1DF3AE-EB79-E042-BFBA-B49D45F2DDC3}" presName="cycle" presStyleCnt="0">
        <dgm:presLayoutVars>
          <dgm:dir/>
          <dgm:resizeHandles val="exact"/>
        </dgm:presLayoutVars>
      </dgm:prSet>
      <dgm:spPr/>
    </dgm:pt>
    <dgm:pt modelId="{AA6E45FB-D6B6-344A-8A3B-DBE20AAECC26}" type="pres">
      <dgm:prSet presAssocID="{305A4F4F-1237-DE48-82D5-7457242D075B}" presName="node" presStyleLbl="node1" presStyleIdx="0" presStyleCnt="5">
        <dgm:presLayoutVars>
          <dgm:bulletEnabled val="1"/>
        </dgm:presLayoutVars>
      </dgm:prSet>
      <dgm:spPr/>
    </dgm:pt>
    <dgm:pt modelId="{1B836026-5258-2442-B8D5-D45CF02EF757}" type="pres">
      <dgm:prSet presAssocID="{46B686ED-D3F5-3443-B051-0FEFE86BD0D5}" presName="sibTrans" presStyleLbl="sibTrans2D1" presStyleIdx="0" presStyleCnt="5"/>
      <dgm:spPr/>
    </dgm:pt>
    <dgm:pt modelId="{E00A1115-0123-5F49-B578-66F06E59B2D8}" type="pres">
      <dgm:prSet presAssocID="{46B686ED-D3F5-3443-B051-0FEFE86BD0D5}" presName="connectorText" presStyleLbl="sibTrans2D1" presStyleIdx="0" presStyleCnt="5"/>
      <dgm:spPr/>
    </dgm:pt>
    <dgm:pt modelId="{E92DCA28-EF09-6F4C-B924-39CCC1650E91}" type="pres">
      <dgm:prSet presAssocID="{7073315E-4376-FD43-8C0E-4D290F63C7AC}" presName="node" presStyleLbl="node1" presStyleIdx="1" presStyleCnt="5">
        <dgm:presLayoutVars>
          <dgm:bulletEnabled val="1"/>
        </dgm:presLayoutVars>
      </dgm:prSet>
      <dgm:spPr/>
    </dgm:pt>
    <dgm:pt modelId="{87177E9B-454B-6644-B8A3-07773C037CA5}" type="pres">
      <dgm:prSet presAssocID="{FD779971-3A70-8444-9BF0-C99DBB98858E}" presName="sibTrans" presStyleLbl="sibTrans2D1" presStyleIdx="1" presStyleCnt="5"/>
      <dgm:spPr/>
    </dgm:pt>
    <dgm:pt modelId="{0775E7A6-F7F8-C04F-9928-F0686562882B}" type="pres">
      <dgm:prSet presAssocID="{FD779971-3A70-8444-9BF0-C99DBB98858E}" presName="connectorText" presStyleLbl="sibTrans2D1" presStyleIdx="1" presStyleCnt="5"/>
      <dgm:spPr/>
    </dgm:pt>
    <dgm:pt modelId="{94E0A7F6-AA07-CD40-8645-57536CD84D26}" type="pres">
      <dgm:prSet presAssocID="{CBD959EF-11B3-FB4A-B2C7-F4234D920FBA}" presName="node" presStyleLbl="node1" presStyleIdx="2" presStyleCnt="5">
        <dgm:presLayoutVars>
          <dgm:bulletEnabled val="1"/>
        </dgm:presLayoutVars>
      </dgm:prSet>
      <dgm:spPr/>
    </dgm:pt>
    <dgm:pt modelId="{AE6D472C-2648-7C43-8E5D-E45B5955522E}" type="pres">
      <dgm:prSet presAssocID="{B155A0C4-A573-2248-88DD-8F6867EA3632}" presName="sibTrans" presStyleLbl="sibTrans2D1" presStyleIdx="2" presStyleCnt="5"/>
      <dgm:spPr/>
    </dgm:pt>
    <dgm:pt modelId="{24450453-0645-7D41-98C3-7A5F4AC1F599}" type="pres">
      <dgm:prSet presAssocID="{B155A0C4-A573-2248-88DD-8F6867EA3632}" presName="connectorText" presStyleLbl="sibTrans2D1" presStyleIdx="2" presStyleCnt="5"/>
      <dgm:spPr/>
    </dgm:pt>
    <dgm:pt modelId="{8DCFA947-F3DD-F74D-9F02-06734EAE6559}" type="pres">
      <dgm:prSet presAssocID="{2011E027-B0B0-DE4A-882A-DD22225B0B8B}" presName="node" presStyleLbl="node1" presStyleIdx="3" presStyleCnt="5">
        <dgm:presLayoutVars>
          <dgm:bulletEnabled val="1"/>
        </dgm:presLayoutVars>
      </dgm:prSet>
      <dgm:spPr/>
    </dgm:pt>
    <dgm:pt modelId="{7E22B2BB-5935-3045-844F-D877B66A9ECE}" type="pres">
      <dgm:prSet presAssocID="{E5AAD243-791F-E949-89CF-A5B2F22D7E43}" presName="sibTrans" presStyleLbl="sibTrans2D1" presStyleIdx="3" presStyleCnt="5"/>
      <dgm:spPr/>
    </dgm:pt>
    <dgm:pt modelId="{DAE02442-F03D-3941-8774-8A29D1A55AA1}" type="pres">
      <dgm:prSet presAssocID="{E5AAD243-791F-E949-89CF-A5B2F22D7E43}" presName="connectorText" presStyleLbl="sibTrans2D1" presStyleIdx="3" presStyleCnt="5"/>
      <dgm:spPr/>
    </dgm:pt>
    <dgm:pt modelId="{C014D212-E27D-284C-B311-34CEEC81DC88}" type="pres">
      <dgm:prSet presAssocID="{93C1B43E-D3E3-F04A-937B-C46C7EC23F9A}" presName="node" presStyleLbl="node1" presStyleIdx="4" presStyleCnt="5">
        <dgm:presLayoutVars>
          <dgm:bulletEnabled val="1"/>
        </dgm:presLayoutVars>
      </dgm:prSet>
      <dgm:spPr/>
    </dgm:pt>
    <dgm:pt modelId="{72D7C41E-FD0F-7841-AAB6-2F04F4051259}" type="pres">
      <dgm:prSet presAssocID="{2BE04F4E-4763-B64F-BE09-60747B56C642}" presName="sibTrans" presStyleLbl="sibTrans2D1" presStyleIdx="4" presStyleCnt="5"/>
      <dgm:spPr/>
    </dgm:pt>
    <dgm:pt modelId="{FD37B714-AF6F-7043-A590-09C061371552}" type="pres">
      <dgm:prSet presAssocID="{2BE04F4E-4763-B64F-BE09-60747B56C642}" presName="connectorText" presStyleLbl="sibTrans2D1" presStyleIdx="4" presStyleCnt="5"/>
      <dgm:spPr/>
    </dgm:pt>
  </dgm:ptLst>
  <dgm:cxnLst>
    <dgm:cxn modelId="{58595401-7526-9845-BC49-8D152541D7ED}" type="presOf" srcId="{46B686ED-D3F5-3443-B051-0FEFE86BD0D5}" destId="{1B836026-5258-2442-B8D5-D45CF02EF757}" srcOrd="0" destOrd="0" presId="urn:microsoft.com/office/officeart/2005/8/layout/cycle2"/>
    <dgm:cxn modelId="{DBA1E106-9D8F-264E-80A9-28411440C04D}" type="presOf" srcId="{CBD959EF-11B3-FB4A-B2C7-F4234D920FBA}" destId="{94E0A7F6-AA07-CD40-8645-57536CD84D26}" srcOrd="0" destOrd="0" presId="urn:microsoft.com/office/officeart/2005/8/layout/cycle2"/>
    <dgm:cxn modelId="{7C5ED20D-D2F9-7A4B-99DE-AA8BA4BA0827}" srcId="{8C1DF3AE-EB79-E042-BFBA-B49D45F2DDC3}" destId="{305A4F4F-1237-DE48-82D5-7457242D075B}" srcOrd="0" destOrd="0" parTransId="{896E4EE2-FD81-894F-8EA1-D8D1E6B889AF}" sibTransId="{46B686ED-D3F5-3443-B051-0FEFE86BD0D5}"/>
    <dgm:cxn modelId="{B5471413-9E5F-0A49-B181-BFBE2E7858B3}" srcId="{8C1DF3AE-EB79-E042-BFBA-B49D45F2DDC3}" destId="{7073315E-4376-FD43-8C0E-4D290F63C7AC}" srcOrd="1" destOrd="0" parTransId="{F7102287-3249-F947-8A6F-4C9166717C4F}" sibTransId="{FD779971-3A70-8444-9BF0-C99DBB98858E}"/>
    <dgm:cxn modelId="{D5AC0718-DEFA-124D-A9E2-D2C0F5D32F49}" srcId="{8C1DF3AE-EB79-E042-BFBA-B49D45F2DDC3}" destId="{2011E027-B0B0-DE4A-882A-DD22225B0B8B}" srcOrd="3" destOrd="0" parTransId="{F26B7881-6DCC-8D43-86D5-9EAFB57CE1A4}" sibTransId="{E5AAD243-791F-E949-89CF-A5B2F22D7E43}"/>
    <dgm:cxn modelId="{7B8F973F-D020-6245-9234-E61F7611E58B}" type="presOf" srcId="{FD779971-3A70-8444-9BF0-C99DBB98858E}" destId="{87177E9B-454B-6644-B8A3-07773C037CA5}" srcOrd="0" destOrd="0" presId="urn:microsoft.com/office/officeart/2005/8/layout/cycle2"/>
    <dgm:cxn modelId="{9ED8CA56-1472-444A-ADB2-BCC778054161}" type="presOf" srcId="{93C1B43E-D3E3-F04A-937B-C46C7EC23F9A}" destId="{C014D212-E27D-284C-B311-34CEEC81DC88}" srcOrd="0" destOrd="0" presId="urn:microsoft.com/office/officeart/2005/8/layout/cycle2"/>
    <dgm:cxn modelId="{ECA26658-59C4-F04C-9D13-10A1067C9FE7}" type="presOf" srcId="{FD779971-3A70-8444-9BF0-C99DBB98858E}" destId="{0775E7A6-F7F8-C04F-9928-F0686562882B}" srcOrd="1" destOrd="0" presId="urn:microsoft.com/office/officeart/2005/8/layout/cycle2"/>
    <dgm:cxn modelId="{4676D262-8FB0-AF49-B2B9-BCA20E877DFA}" srcId="{8C1DF3AE-EB79-E042-BFBA-B49D45F2DDC3}" destId="{93C1B43E-D3E3-F04A-937B-C46C7EC23F9A}" srcOrd="4" destOrd="0" parTransId="{CDE346FE-03D4-F64B-BCD9-926368ABEB1B}" sibTransId="{2BE04F4E-4763-B64F-BE09-60747B56C642}"/>
    <dgm:cxn modelId="{1A0B1366-E83E-BB4E-AB6D-E622A66B345E}" type="presOf" srcId="{E5AAD243-791F-E949-89CF-A5B2F22D7E43}" destId="{DAE02442-F03D-3941-8774-8A29D1A55AA1}" srcOrd="1" destOrd="0" presId="urn:microsoft.com/office/officeart/2005/8/layout/cycle2"/>
    <dgm:cxn modelId="{0A26EA66-BCE4-C84F-B3B3-2E3496A48255}" type="presOf" srcId="{B155A0C4-A573-2248-88DD-8F6867EA3632}" destId="{AE6D472C-2648-7C43-8E5D-E45B5955522E}" srcOrd="0" destOrd="0" presId="urn:microsoft.com/office/officeart/2005/8/layout/cycle2"/>
    <dgm:cxn modelId="{38530268-A729-0742-9B90-CF78C0EDADE0}" type="presOf" srcId="{2BE04F4E-4763-B64F-BE09-60747B56C642}" destId="{FD37B714-AF6F-7043-A590-09C061371552}" srcOrd="1" destOrd="0" presId="urn:microsoft.com/office/officeart/2005/8/layout/cycle2"/>
    <dgm:cxn modelId="{625BCB6D-4593-4449-A02D-6B7C86D0FC57}" type="presOf" srcId="{E5AAD243-791F-E949-89CF-A5B2F22D7E43}" destId="{7E22B2BB-5935-3045-844F-D877B66A9ECE}" srcOrd="0" destOrd="0" presId="urn:microsoft.com/office/officeart/2005/8/layout/cycle2"/>
    <dgm:cxn modelId="{0FA75879-367C-B54C-AAB5-BE75BC3DD467}" type="presOf" srcId="{2BE04F4E-4763-B64F-BE09-60747B56C642}" destId="{72D7C41E-FD0F-7841-AAB6-2F04F4051259}" srcOrd="0" destOrd="0" presId="urn:microsoft.com/office/officeart/2005/8/layout/cycle2"/>
    <dgm:cxn modelId="{8C390493-DA4C-8244-A18A-B5E56B49BB99}" type="presOf" srcId="{B155A0C4-A573-2248-88DD-8F6867EA3632}" destId="{24450453-0645-7D41-98C3-7A5F4AC1F599}" srcOrd="1" destOrd="0" presId="urn:microsoft.com/office/officeart/2005/8/layout/cycle2"/>
    <dgm:cxn modelId="{E776DAA7-C019-6945-8835-0F8240DFDE52}" type="presOf" srcId="{305A4F4F-1237-DE48-82D5-7457242D075B}" destId="{AA6E45FB-D6B6-344A-8A3B-DBE20AAECC26}" srcOrd="0" destOrd="0" presId="urn:microsoft.com/office/officeart/2005/8/layout/cycle2"/>
    <dgm:cxn modelId="{2312A2AD-7BBC-D74A-8885-4D24B9D91C9F}" type="presOf" srcId="{2011E027-B0B0-DE4A-882A-DD22225B0B8B}" destId="{8DCFA947-F3DD-F74D-9F02-06734EAE6559}" srcOrd="0" destOrd="0" presId="urn:microsoft.com/office/officeart/2005/8/layout/cycle2"/>
    <dgm:cxn modelId="{E42C90B0-E53D-9F4D-B0B9-5EB95F48D427}" srcId="{8C1DF3AE-EB79-E042-BFBA-B49D45F2DDC3}" destId="{CBD959EF-11B3-FB4A-B2C7-F4234D920FBA}" srcOrd="2" destOrd="0" parTransId="{579899FF-9B4D-A34E-9E53-D7AEC09E0012}" sibTransId="{B155A0C4-A573-2248-88DD-8F6867EA3632}"/>
    <dgm:cxn modelId="{B94396B4-B706-CB4B-B158-0DE1C18FDD08}" type="presOf" srcId="{7073315E-4376-FD43-8C0E-4D290F63C7AC}" destId="{E92DCA28-EF09-6F4C-B924-39CCC1650E91}" srcOrd="0" destOrd="0" presId="urn:microsoft.com/office/officeart/2005/8/layout/cycle2"/>
    <dgm:cxn modelId="{CE1A9ACD-15D4-2547-A90C-DA432885072E}" type="presOf" srcId="{8C1DF3AE-EB79-E042-BFBA-B49D45F2DDC3}" destId="{7C37C47F-9B92-ED4F-A76E-C973E5E6E12D}" srcOrd="0" destOrd="0" presId="urn:microsoft.com/office/officeart/2005/8/layout/cycle2"/>
    <dgm:cxn modelId="{9143C5F0-CFE9-9F4B-BA0C-F2BE3775FDF2}" type="presOf" srcId="{46B686ED-D3F5-3443-B051-0FEFE86BD0D5}" destId="{E00A1115-0123-5F49-B578-66F06E59B2D8}" srcOrd="1" destOrd="0" presId="urn:microsoft.com/office/officeart/2005/8/layout/cycle2"/>
    <dgm:cxn modelId="{B5F5F8E9-D2AD-7D47-A664-759D49023511}" type="presParOf" srcId="{7C37C47F-9B92-ED4F-A76E-C973E5E6E12D}" destId="{AA6E45FB-D6B6-344A-8A3B-DBE20AAECC26}" srcOrd="0" destOrd="0" presId="urn:microsoft.com/office/officeart/2005/8/layout/cycle2"/>
    <dgm:cxn modelId="{C53AD05B-FF4A-D647-97F2-CBE904A22C9E}" type="presParOf" srcId="{7C37C47F-9B92-ED4F-A76E-C973E5E6E12D}" destId="{1B836026-5258-2442-B8D5-D45CF02EF757}" srcOrd="1" destOrd="0" presId="urn:microsoft.com/office/officeart/2005/8/layout/cycle2"/>
    <dgm:cxn modelId="{5284EC79-886E-8E4A-83EB-02CFCA660A05}" type="presParOf" srcId="{1B836026-5258-2442-B8D5-D45CF02EF757}" destId="{E00A1115-0123-5F49-B578-66F06E59B2D8}" srcOrd="0" destOrd="0" presId="urn:microsoft.com/office/officeart/2005/8/layout/cycle2"/>
    <dgm:cxn modelId="{4E5B7286-F2EE-A049-AD5B-0B3D1001D369}" type="presParOf" srcId="{7C37C47F-9B92-ED4F-A76E-C973E5E6E12D}" destId="{E92DCA28-EF09-6F4C-B924-39CCC1650E91}" srcOrd="2" destOrd="0" presId="urn:microsoft.com/office/officeart/2005/8/layout/cycle2"/>
    <dgm:cxn modelId="{B6F05783-D053-7B4E-BB93-3E97BA3A58C2}" type="presParOf" srcId="{7C37C47F-9B92-ED4F-A76E-C973E5E6E12D}" destId="{87177E9B-454B-6644-B8A3-07773C037CA5}" srcOrd="3" destOrd="0" presId="urn:microsoft.com/office/officeart/2005/8/layout/cycle2"/>
    <dgm:cxn modelId="{F450B842-B1DA-284C-B713-932C08F061F1}" type="presParOf" srcId="{87177E9B-454B-6644-B8A3-07773C037CA5}" destId="{0775E7A6-F7F8-C04F-9928-F0686562882B}" srcOrd="0" destOrd="0" presId="urn:microsoft.com/office/officeart/2005/8/layout/cycle2"/>
    <dgm:cxn modelId="{06EE0F77-2542-C54D-BAD7-EDA835740BE4}" type="presParOf" srcId="{7C37C47F-9B92-ED4F-A76E-C973E5E6E12D}" destId="{94E0A7F6-AA07-CD40-8645-57536CD84D26}" srcOrd="4" destOrd="0" presId="urn:microsoft.com/office/officeart/2005/8/layout/cycle2"/>
    <dgm:cxn modelId="{735412D5-BB95-3540-BFE9-3A33AD3DBAEB}" type="presParOf" srcId="{7C37C47F-9B92-ED4F-A76E-C973E5E6E12D}" destId="{AE6D472C-2648-7C43-8E5D-E45B5955522E}" srcOrd="5" destOrd="0" presId="urn:microsoft.com/office/officeart/2005/8/layout/cycle2"/>
    <dgm:cxn modelId="{28F0A794-6627-BC4C-B209-335000074023}" type="presParOf" srcId="{AE6D472C-2648-7C43-8E5D-E45B5955522E}" destId="{24450453-0645-7D41-98C3-7A5F4AC1F599}" srcOrd="0" destOrd="0" presId="urn:microsoft.com/office/officeart/2005/8/layout/cycle2"/>
    <dgm:cxn modelId="{58C4DA85-A710-724C-8E1B-47F8222D2652}" type="presParOf" srcId="{7C37C47F-9B92-ED4F-A76E-C973E5E6E12D}" destId="{8DCFA947-F3DD-F74D-9F02-06734EAE6559}" srcOrd="6" destOrd="0" presId="urn:microsoft.com/office/officeart/2005/8/layout/cycle2"/>
    <dgm:cxn modelId="{4C079993-4DFB-DF4C-98BB-9C3137C435B2}" type="presParOf" srcId="{7C37C47F-9B92-ED4F-A76E-C973E5E6E12D}" destId="{7E22B2BB-5935-3045-844F-D877B66A9ECE}" srcOrd="7" destOrd="0" presId="urn:microsoft.com/office/officeart/2005/8/layout/cycle2"/>
    <dgm:cxn modelId="{49D23A27-8575-1D4F-9C71-16ACE1DBEC88}" type="presParOf" srcId="{7E22B2BB-5935-3045-844F-D877B66A9ECE}" destId="{DAE02442-F03D-3941-8774-8A29D1A55AA1}" srcOrd="0" destOrd="0" presId="urn:microsoft.com/office/officeart/2005/8/layout/cycle2"/>
    <dgm:cxn modelId="{AFED9502-1A57-0C40-AEFF-8C5FB10D611B}" type="presParOf" srcId="{7C37C47F-9B92-ED4F-A76E-C973E5E6E12D}" destId="{C014D212-E27D-284C-B311-34CEEC81DC88}" srcOrd="8" destOrd="0" presId="urn:microsoft.com/office/officeart/2005/8/layout/cycle2"/>
    <dgm:cxn modelId="{46188240-F550-BF4D-B109-4BBDB8DB4F57}" type="presParOf" srcId="{7C37C47F-9B92-ED4F-A76E-C973E5E6E12D}" destId="{72D7C41E-FD0F-7841-AAB6-2F04F4051259}" srcOrd="9" destOrd="0" presId="urn:microsoft.com/office/officeart/2005/8/layout/cycle2"/>
    <dgm:cxn modelId="{6D36BBF4-B5DF-C646-8018-BB942C5D7655}" type="presParOf" srcId="{72D7C41E-FD0F-7841-AAB6-2F04F4051259}" destId="{FD37B714-AF6F-7043-A590-09C06137155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C1DF3AE-EB79-E042-BFBA-B49D45F2DDC3}" type="doc">
      <dgm:prSet loTypeId="urn:microsoft.com/office/officeart/2005/8/layout/cycle2" loCatId="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305A4F4F-1237-DE48-82D5-7457242D075B}">
      <dgm:prSet phldrT="[Text]"/>
      <dgm:spPr/>
      <dgm:t>
        <a:bodyPr/>
        <a:lstStyle/>
        <a:p>
          <a:r>
            <a:rPr lang="en-US" dirty="0"/>
            <a:t>Old knowledge &amp; Old Data</a:t>
          </a:r>
        </a:p>
      </dgm:t>
    </dgm:pt>
    <dgm:pt modelId="{896E4EE2-FD81-894F-8EA1-D8D1E6B889AF}" type="parTrans" cxnId="{7C5ED20D-D2F9-7A4B-99DE-AA8BA4BA0827}">
      <dgm:prSet/>
      <dgm:spPr/>
      <dgm:t>
        <a:bodyPr/>
        <a:lstStyle/>
        <a:p>
          <a:endParaRPr lang="en-US"/>
        </a:p>
      </dgm:t>
    </dgm:pt>
    <dgm:pt modelId="{46B686ED-D3F5-3443-B051-0FEFE86BD0D5}" type="sibTrans" cxnId="{7C5ED20D-D2F9-7A4B-99DE-AA8BA4BA0827}">
      <dgm:prSet/>
      <dgm:spPr/>
      <dgm:t>
        <a:bodyPr/>
        <a:lstStyle/>
        <a:p>
          <a:endParaRPr lang="en-US"/>
        </a:p>
      </dgm:t>
    </dgm:pt>
    <dgm:pt modelId="{7073315E-4376-FD43-8C0E-4D290F63C7AC}">
      <dgm:prSet phldrT="[Text]"/>
      <dgm:spPr/>
      <dgm:t>
        <a:bodyPr/>
        <a:lstStyle/>
        <a:p>
          <a:r>
            <a:rPr lang="en-US" dirty="0"/>
            <a:t>New Hypothesis</a:t>
          </a:r>
        </a:p>
      </dgm:t>
    </dgm:pt>
    <dgm:pt modelId="{F7102287-3249-F947-8A6F-4C9166717C4F}" type="parTrans" cxnId="{B5471413-9E5F-0A49-B181-BFBE2E7858B3}">
      <dgm:prSet/>
      <dgm:spPr/>
      <dgm:t>
        <a:bodyPr/>
        <a:lstStyle/>
        <a:p>
          <a:endParaRPr lang="en-US"/>
        </a:p>
      </dgm:t>
    </dgm:pt>
    <dgm:pt modelId="{FD779971-3A70-8444-9BF0-C99DBB98858E}" type="sibTrans" cxnId="{B5471413-9E5F-0A49-B181-BFBE2E7858B3}">
      <dgm:prSet/>
      <dgm:spPr/>
      <dgm:t>
        <a:bodyPr/>
        <a:lstStyle/>
        <a:p>
          <a:endParaRPr lang="en-US"/>
        </a:p>
      </dgm:t>
    </dgm:pt>
    <dgm:pt modelId="{CBD959EF-11B3-FB4A-B2C7-F4234D920FBA}">
      <dgm:prSet phldrT="[Text]"/>
      <dgm:spPr/>
      <dgm:t>
        <a:bodyPr/>
        <a:lstStyle/>
        <a:p>
          <a:r>
            <a:rPr lang="en-US" dirty="0"/>
            <a:t>New Prediction</a:t>
          </a:r>
        </a:p>
      </dgm:t>
    </dgm:pt>
    <dgm:pt modelId="{579899FF-9B4D-A34E-9E53-D7AEC09E0012}" type="parTrans" cxnId="{E42C90B0-E53D-9F4D-B0B9-5EB95F48D427}">
      <dgm:prSet/>
      <dgm:spPr/>
      <dgm:t>
        <a:bodyPr/>
        <a:lstStyle/>
        <a:p>
          <a:endParaRPr lang="en-US"/>
        </a:p>
      </dgm:t>
    </dgm:pt>
    <dgm:pt modelId="{B155A0C4-A573-2248-88DD-8F6867EA3632}" type="sibTrans" cxnId="{E42C90B0-E53D-9F4D-B0B9-5EB95F48D427}">
      <dgm:prSet/>
      <dgm:spPr/>
      <dgm:t>
        <a:bodyPr/>
        <a:lstStyle/>
        <a:p>
          <a:endParaRPr lang="en-US"/>
        </a:p>
      </dgm:t>
    </dgm:pt>
    <dgm:pt modelId="{2011E027-B0B0-DE4A-882A-DD22225B0B8B}">
      <dgm:prSet phldrT="[Text]"/>
      <dgm:spPr/>
      <dgm:t>
        <a:bodyPr/>
        <a:lstStyle/>
        <a:p>
          <a:r>
            <a:rPr lang="en-US" dirty="0"/>
            <a:t>Test on New Data</a:t>
          </a:r>
        </a:p>
      </dgm:t>
    </dgm:pt>
    <dgm:pt modelId="{F26B7881-6DCC-8D43-86D5-9EAFB57CE1A4}" type="parTrans" cxnId="{D5AC0718-DEFA-124D-A9E2-D2C0F5D32F49}">
      <dgm:prSet/>
      <dgm:spPr/>
      <dgm:t>
        <a:bodyPr/>
        <a:lstStyle/>
        <a:p>
          <a:endParaRPr lang="en-US"/>
        </a:p>
      </dgm:t>
    </dgm:pt>
    <dgm:pt modelId="{E5AAD243-791F-E949-89CF-A5B2F22D7E43}" type="sibTrans" cxnId="{D5AC0718-DEFA-124D-A9E2-D2C0F5D32F49}">
      <dgm:prSet/>
      <dgm:spPr/>
      <dgm:t>
        <a:bodyPr/>
        <a:lstStyle/>
        <a:p>
          <a:endParaRPr lang="en-US"/>
        </a:p>
      </dgm:t>
    </dgm:pt>
    <dgm:pt modelId="{93C1B43E-D3E3-F04A-937B-C46C7EC23F9A}">
      <dgm:prSet phldrT="[Text]"/>
      <dgm:spPr/>
      <dgm:t>
        <a:bodyPr/>
        <a:lstStyle/>
        <a:p>
          <a:r>
            <a:rPr lang="en-US" dirty="0"/>
            <a:t>Evaluation</a:t>
          </a:r>
        </a:p>
      </dgm:t>
    </dgm:pt>
    <dgm:pt modelId="{CDE346FE-03D4-F64B-BCD9-926368ABEB1B}" type="parTrans" cxnId="{4676D262-8FB0-AF49-B2B9-BCA20E877DFA}">
      <dgm:prSet/>
      <dgm:spPr/>
      <dgm:t>
        <a:bodyPr/>
        <a:lstStyle/>
        <a:p>
          <a:endParaRPr lang="en-US"/>
        </a:p>
      </dgm:t>
    </dgm:pt>
    <dgm:pt modelId="{2BE04F4E-4763-B64F-BE09-60747B56C642}" type="sibTrans" cxnId="{4676D262-8FB0-AF49-B2B9-BCA20E877DFA}">
      <dgm:prSet/>
      <dgm:spPr/>
      <dgm:t>
        <a:bodyPr/>
        <a:lstStyle/>
        <a:p>
          <a:endParaRPr lang="en-US"/>
        </a:p>
      </dgm:t>
    </dgm:pt>
    <dgm:pt modelId="{7C37C47F-9B92-ED4F-A76E-C973E5E6E12D}" type="pres">
      <dgm:prSet presAssocID="{8C1DF3AE-EB79-E042-BFBA-B49D45F2DDC3}" presName="cycle" presStyleCnt="0">
        <dgm:presLayoutVars>
          <dgm:dir/>
          <dgm:resizeHandles val="exact"/>
        </dgm:presLayoutVars>
      </dgm:prSet>
      <dgm:spPr/>
    </dgm:pt>
    <dgm:pt modelId="{AA6E45FB-D6B6-344A-8A3B-DBE20AAECC26}" type="pres">
      <dgm:prSet presAssocID="{305A4F4F-1237-DE48-82D5-7457242D075B}" presName="node" presStyleLbl="node1" presStyleIdx="0" presStyleCnt="5">
        <dgm:presLayoutVars>
          <dgm:bulletEnabled val="1"/>
        </dgm:presLayoutVars>
      </dgm:prSet>
      <dgm:spPr/>
    </dgm:pt>
    <dgm:pt modelId="{1B836026-5258-2442-B8D5-D45CF02EF757}" type="pres">
      <dgm:prSet presAssocID="{46B686ED-D3F5-3443-B051-0FEFE86BD0D5}" presName="sibTrans" presStyleLbl="sibTrans2D1" presStyleIdx="0" presStyleCnt="5"/>
      <dgm:spPr/>
    </dgm:pt>
    <dgm:pt modelId="{E00A1115-0123-5F49-B578-66F06E59B2D8}" type="pres">
      <dgm:prSet presAssocID="{46B686ED-D3F5-3443-B051-0FEFE86BD0D5}" presName="connectorText" presStyleLbl="sibTrans2D1" presStyleIdx="0" presStyleCnt="5"/>
      <dgm:spPr/>
    </dgm:pt>
    <dgm:pt modelId="{E92DCA28-EF09-6F4C-B924-39CCC1650E91}" type="pres">
      <dgm:prSet presAssocID="{7073315E-4376-FD43-8C0E-4D290F63C7AC}" presName="node" presStyleLbl="node1" presStyleIdx="1" presStyleCnt="5">
        <dgm:presLayoutVars>
          <dgm:bulletEnabled val="1"/>
        </dgm:presLayoutVars>
      </dgm:prSet>
      <dgm:spPr/>
    </dgm:pt>
    <dgm:pt modelId="{87177E9B-454B-6644-B8A3-07773C037CA5}" type="pres">
      <dgm:prSet presAssocID="{FD779971-3A70-8444-9BF0-C99DBB98858E}" presName="sibTrans" presStyleLbl="sibTrans2D1" presStyleIdx="1" presStyleCnt="5"/>
      <dgm:spPr/>
    </dgm:pt>
    <dgm:pt modelId="{0775E7A6-F7F8-C04F-9928-F0686562882B}" type="pres">
      <dgm:prSet presAssocID="{FD779971-3A70-8444-9BF0-C99DBB98858E}" presName="connectorText" presStyleLbl="sibTrans2D1" presStyleIdx="1" presStyleCnt="5"/>
      <dgm:spPr/>
    </dgm:pt>
    <dgm:pt modelId="{94E0A7F6-AA07-CD40-8645-57536CD84D26}" type="pres">
      <dgm:prSet presAssocID="{CBD959EF-11B3-FB4A-B2C7-F4234D920FBA}" presName="node" presStyleLbl="node1" presStyleIdx="2" presStyleCnt="5">
        <dgm:presLayoutVars>
          <dgm:bulletEnabled val="1"/>
        </dgm:presLayoutVars>
      </dgm:prSet>
      <dgm:spPr/>
    </dgm:pt>
    <dgm:pt modelId="{AE6D472C-2648-7C43-8E5D-E45B5955522E}" type="pres">
      <dgm:prSet presAssocID="{B155A0C4-A573-2248-88DD-8F6867EA3632}" presName="sibTrans" presStyleLbl="sibTrans2D1" presStyleIdx="2" presStyleCnt="5"/>
      <dgm:spPr/>
    </dgm:pt>
    <dgm:pt modelId="{24450453-0645-7D41-98C3-7A5F4AC1F599}" type="pres">
      <dgm:prSet presAssocID="{B155A0C4-A573-2248-88DD-8F6867EA3632}" presName="connectorText" presStyleLbl="sibTrans2D1" presStyleIdx="2" presStyleCnt="5"/>
      <dgm:spPr/>
    </dgm:pt>
    <dgm:pt modelId="{8DCFA947-F3DD-F74D-9F02-06734EAE6559}" type="pres">
      <dgm:prSet presAssocID="{2011E027-B0B0-DE4A-882A-DD22225B0B8B}" presName="node" presStyleLbl="node1" presStyleIdx="3" presStyleCnt="5">
        <dgm:presLayoutVars>
          <dgm:bulletEnabled val="1"/>
        </dgm:presLayoutVars>
      </dgm:prSet>
      <dgm:spPr/>
    </dgm:pt>
    <dgm:pt modelId="{7E22B2BB-5935-3045-844F-D877B66A9ECE}" type="pres">
      <dgm:prSet presAssocID="{E5AAD243-791F-E949-89CF-A5B2F22D7E43}" presName="sibTrans" presStyleLbl="sibTrans2D1" presStyleIdx="3" presStyleCnt="5"/>
      <dgm:spPr/>
    </dgm:pt>
    <dgm:pt modelId="{DAE02442-F03D-3941-8774-8A29D1A55AA1}" type="pres">
      <dgm:prSet presAssocID="{E5AAD243-791F-E949-89CF-A5B2F22D7E43}" presName="connectorText" presStyleLbl="sibTrans2D1" presStyleIdx="3" presStyleCnt="5"/>
      <dgm:spPr/>
    </dgm:pt>
    <dgm:pt modelId="{C014D212-E27D-284C-B311-34CEEC81DC88}" type="pres">
      <dgm:prSet presAssocID="{93C1B43E-D3E3-F04A-937B-C46C7EC23F9A}" presName="node" presStyleLbl="node1" presStyleIdx="4" presStyleCnt="5">
        <dgm:presLayoutVars>
          <dgm:bulletEnabled val="1"/>
        </dgm:presLayoutVars>
      </dgm:prSet>
      <dgm:spPr/>
    </dgm:pt>
    <dgm:pt modelId="{72D7C41E-FD0F-7841-AAB6-2F04F4051259}" type="pres">
      <dgm:prSet presAssocID="{2BE04F4E-4763-B64F-BE09-60747B56C642}" presName="sibTrans" presStyleLbl="sibTrans2D1" presStyleIdx="4" presStyleCnt="5"/>
      <dgm:spPr/>
    </dgm:pt>
    <dgm:pt modelId="{FD37B714-AF6F-7043-A590-09C061371552}" type="pres">
      <dgm:prSet presAssocID="{2BE04F4E-4763-B64F-BE09-60747B56C642}" presName="connectorText" presStyleLbl="sibTrans2D1" presStyleIdx="4" presStyleCnt="5"/>
      <dgm:spPr/>
    </dgm:pt>
  </dgm:ptLst>
  <dgm:cxnLst>
    <dgm:cxn modelId="{58595401-7526-9845-BC49-8D152541D7ED}" type="presOf" srcId="{46B686ED-D3F5-3443-B051-0FEFE86BD0D5}" destId="{1B836026-5258-2442-B8D5-D45CF02EF757}" srcOrd="0" destOrd="0" presId="urn:microsoft.com/office/officeart/2005/8/layout/cycle2"/>
    <dgm:cxn modelId="{DBA1E106-9D8F-264E-80A9-28411440C04D}" type="presOf" srcId="{CBD959EF-11B3-FB4A-B2C7-F4234D920FBA}" destId="{94E0A7F6-AA07-CD40-8645-57536CD84D26}" srcOrd="0" destOrd="0" presId="urn:microsoft.com/office/officeart/2005/8/layout/cycle2"/>
    <dgm:cxn modelId="{7C5ED20D-D2F9-7A4B-99DE-AA8BA4BA0827}" srcId="{8C1DF3AE-EB79-E042-BFBA-B49D45F2DDC3}" destId="{305A4F4F-1237-DE48-82D5-7457242D075B}" srcOrd="0" destOrd="0" parTransId="{896E4EE2-FD81-894F-8EA1-D8D1E6B889AF}" sibTransId="{46B686ED-D3F5-3443-B051-0FEFE86BD0D5}"/>
    <dgm:cxn modelId="{B5471413-9E5F-0A49-B181-BFBE2E7858B3}" srcId="{8C1DF3AE-EB79-E042-BFBA-B49D45F2DDC3}" destId="{7073315E-4376-FD43-8C0E-4D290F63C7AC}" srcOrd="1" destOrd="0" parTransId="{F7102287-3249-F947-8A6F-4C9166717C4F}" sibTransId="{FD779971-3A70-8444-9BF0-C99DBB98858E}"/>
    <dgm:cxn modelId="{D5AC0718-DEFA-124D-A9E2-D2C0F5D32F49}" srcId="{8C1DF3AE-EB79-E042-BFBA-B49D45F2DDC3}" destId="{2011E027-B0B0-DE4A-882A-DD22225B0B8B}" srcOrd="3" destOrd="0" parTransId="{F26B7881-6DCC-8D43-86D5-9EAFB57CE1A4}" sibTransId="{E5AAD243-791F-E949-89CF-A5B2F22D7E43}"/>
    <dgm:cxn modelId="{7B8F973F-D020-6245-9234-E61F7611E58B}" type="presOf" srcId="{FD779971-3A70-8444-9BF0-C99DBB98858E}" destId="{87177E9B-454B-6644-B8A3-07773C037CA5}" srcOrd="0" destOrd="0" presId="urn:microsoft.com/office/officeart/2005/8/layout/cycle2"/>
    <dgm:cxn modelId="{9ED8CA56-1472-444A-ADB2-BCC778054161}" type="presOf" srcId="{93C1B43E-D3E3-F04A-937B-C46C7EC23F9A}" destId="{C014D212-E27D-284C-B311-34CEEC81DC88}" srcOrd="0" destOrd="0" presId="urn:microsoft.com/office/officeart/2005/8/layout/cycle2"/>
    <dgm:cxn modelId="{ECA26658-59C4-F04C-9D13-10A1067C9FE7}" type="presOf" srcId="{FD779971-3A70-8444-9BF0-C99DBB98858E}" destId="{0775E7A6-F7F8-C04F-9928-F0686562882B}" srcOrd="1" destOrd="0" presId="urn:microsoft.com/office/officeart/2005/8/layout/cycle2"/>
    <dgm:cxn modelId="{4676D262-8FB0-AF49-B2B9-BCA20E877DFA}" srcId="{8C1DF3AE-EB79-E042-BFBA-B49D45F2DDC3}" destId="{93C1B43E-D3E3-F04A-937B-C46C7EC23F9A}" srcOrd="4" destOrd="0" parTransId="{CDE346FE-03D4-F64B-BCD9-926368ABEB1B}" sibTransId="{2BE04F4E-4763-B64F-BE09-60747B56C642}"/>
    <dgm:cxn modelId="{1A0B1366-E83E-BB4E-AB6D-E622A66B345E}" type="presOf" srcId="{E5AAD243-791F-E949-89CF-A5B2F22D7E43}" destId="{DAE02442-F03D-3941-8774-8A29D1A55AA1}" srcOrd="1" destOrd="0" presId="urn:microsoft.com/office/officeart/2005/8/layout/cycle2"/>
    <dgm:cxn modelId="{0A26EA66-BCE4-C84F-B3B3-2E3496A48255}" type="presOf" srcId="{B155A0C4-A573-2248-88DD-8F6867EA3632}" destId="{AE6D472C-2648-7C43-8E5D-E45B5955522E}" srcOrd="0" destOrd="0" presId="urn:microsoft.com/office/officeart/2005/8/layout/cycle2"/>
    <dgm:cxn modelId="{38530268-A729-0742-9B90-CF78C0EDADE0}" type="presOf" srcId="{2BE04F4E-4763-B64F-BE09-60747B56C642}" destId="{FD37B714-AF6F-7043-A590-09C061371552}" srcOrd="1" destOrd="0" presId="urn:microsoft.com/office/officeart/2005/8/layout/cycle2"/>
    <dgm:cxn modelId="{625BCB6D-4593-4449-A02D-6B7C86D0FC57}" type="presOf" srcId="{E5AAD243-791F-E949-89CF-A5B2F22D7E43}" destId="{7E22B2BB-5935-3045-844F-D877B66A9ECE}" srcOrd="0" destOrd="0" presId="urn:microsoft.com/office/officeart/2005/8/layout/cycle2"/>
    <dgm:cxn modelId="{0FA75879-367C-B54C-AAB5-BE75BC3DD467}" type="presOf" srcId="{2BE04F4E-4763-B64F-BE09-60747B56C642}" destId="{72D7C41E-FD0F-7841-AAB6-2F04F4051259}" srcOrd="0" destOrd="0" presId="urn:microsoft.com/office/officeart/2005/8/layout/cycle2"/>
    <dgm:cxn modelId="{8C390493-DA4C-8244-A18A-B5E56B49BB99}" type="presOf" srcId="{B155A0C4-A573-2248-88DD-8F6867EA3632}" destId="{24450453-0645-7D41-98C3-7A5F4AC1F599}" srcOrd="1" destOrd="0" presId="urn:microsoft.com/office/officeart/2005/8/layout/cycle2"/>
    <dgm:cxn modelId="{E776DAA7-C019-6945-8835-0F8240DFDE52}" type="presOf" srcId="{305A4F4F-1237-DE48-82D5-7457242D075B}" destId="{AA6E45FB-D6B6-344A-8A3B-DBE20AAECC26}" srcOrd="0" destOrd="0" presId="urn:microsoft.com/office/officeart/2005/8/layout/cycle2"/>
    <dgm:cxn modelId="{2312A2AD-7BBC-D74A-8885-4D24B9D91C9F}" type="presOf" srcId="{2011E027-B0B0-DE4A-882A-DD22225B0B8B}" destId="{8DCFA947-F3DD-F74D-9F02-06734EAE6559}" srcOrd="0" destOrd="0" presId="urn:microsoft.com/office/officeart/2005/8/layout/cycle2"/>
    <dgm:cxn modelId="{E42C90B0-E53D-9F4D-B0B9-5EB95F48D427}" srcId="{8C1DF3AE-EB79-E042-BFBA-B49D45F2DDC3}" destId="{CBD959EF-11B3-FB4A-B2C7-F4234D920FBA}" srcOrd="2" destOrd="0" parTransId="{579899FF-9B4D-A34E-9E53-D7AEC09E0012}" sibTransId="{B155A0C4-A573-2248-88DD-8F6867EA3632}"/>
    <dgm:cxn modelId="{B94396B4-B706-CB4B-B158-0DE1C18FDD08}" type="presOf" srcId="{7073315E-4376-FD43-8C0E-4D290F63C7AC}" destId="{E92DCA28-EF09-6F4C-B924-39CCC1650E91}" srcOrd="0" destOrd="0" presId="urn:microsoft.com/office/officeart/2005/8/layout/cycle2"/>
    <dgm:cxn modelId="{CE1A9ACD-15D4-2547-A90C-DA432885072E}" type="presOf" srcId="{8C1DF3AE-EB79-E042-BFBA-B49D45F2DDC3}" destId="{7C37C47F-9B92-ED4F-A76E-C973E5E6E12D}" srcOrd="0" destOrd="0" presId="urn:microsoft.com/office/officeart/2005/8/layout/cycle2"/>
    <dgm:cxn modelId="{9143C5F0-CFE9-9F4B-BA0C-F2BE3775FDF2}" type="presOf" srcId="{46B686ED-D3F5-3443-B051-0FEFE86BD0D5}" destId="{E00A1115-0123-5F49-B578-66F06E59B2D8}" srcOrd="1" destOrd="0" presId="urn:microsoft.com/office/officeart/2005/8/layout/cycle2"/>
    <dgm:cxn modelId="{B5F5F8E9-D2AD-7D47-A664-759D49023511}" type="presParOf" srcId="{7C37C47F-9B92-ED4F-A76E-C973E5E6E12D}" destId="{AA6E45FB-D6B6-344A-8A3B-DBE20AAECC26}" srcOrd="0" destOrd="0" presId="urn:microsoft.com/office/officeart/2005/8/layout/cycle2"/>
    <dgm:cxn modelId="{C53AD05B-FF4A-D647-97F2-CBE904A22C9E}" type="presParOf" srcId="{7C37C47F-9B92-ED4F-A76E-C973E5E6E12D}" destId="{1B836026-5258-2442-B8D5-D45CF02EF757}" srcOrd="1" destOrd="0" presId="urn:microsoft.com/office/officeart/2005/8/layout/cycle2"/>
    <dgm:cxn modelId="{5284EC79-886E-8E4A-83EB-02CFCA660A05}" type="presParOf" srcId="{1B836026-5258-2442-B8D5-D45CF02EF757}" destId="{E00A1115-0123-5F49-B578-66F06E59B2D8}" srcOrd="0" destOrd="0" presId="urn:microsoft.com/office/officeart/2005/8/layout/cycle2"/>
    <dgm:cxn modelId="{4E5B7286-F2EE-A049-AD5B-0B3D1001D369}" type="presParOf" srcId="{7C37C47F-9B92-ED4F-A76E-C973E5E6E12D}" destId="{E92DCA28-EF09-6F4C-B924-39CCC1650E91}" srcOrd="2" destOrd="0" presId="urn:microsoft.com/office/officeart/2005/8/layout/cycle2"/>
    <dgm:cxn modelId="{B6F05783-D053-7B4E-BB93-3E97BA3A58C2}" type="presParOf" srcId="{7C37C47F-9B92-ED4F-A76E-C973E5E6E12D}" destId="{87177E9B-454B-6644-B8A3-07773C037CA5}" srcOrd="3" destOrd="0" presId="urn:microsoft.com/office/officeart/2005/8/layout/cycle2"/>
    <dgm:cxn modelId="{F450B842-B1DA-284C-B713-932C08F061F1}" type="presParOf" srcId="{87177E9B-454B-6644-B8A3-07773C037CA5}" destId="{0775E7A6-F7F8-C04F-9928-F0686562882B}" srcOrd="0" destOrd="0" presId="urn:microsoft.com/office/officeart/2005/8/layout/cycle2"/>
    <dgm:cxn modelId="{06EE0F77-2542-C54D-BAD7-EDA835740BE4}" type="presParOf" srcId="{7C37C47F-9B92-ED4F-A76E-C973E5E6E12D}" destId="{94E0A7F6-AA07-CD40-8645-57536CD84D26}" srcOrd="4" destOrd="0" presId="urn:microsoft.com/office/officeart/2005/8/layout/cycle2"/>
    <dgm:cxn modelId="{735412D5-BB95-3540-BFE9-3A33AD3DBAEB}" type="presParOf" srcId="{7C37C47F-9B92-ED4F-A76E-C973E5E6E12D}" destId="{AE6D472C-2648-7C43-8E5D-E45B5955522E}" srcOrd="5" destOrd="0" presId="urn:microsoft.com/office/officeart/2005/8/layout/cycle2"/>
    <dgm:cxn modelId="{28F0A794-6627-BC4C-B209-335000074023}" type="presParOf" srcId="{AE6D472C-2648-7C43-8E5D-E45B5955522E}" destId="{24450453-0645-7D41-98C3-7A5F4AC1F599}" srcOrd="0" destOrd="0" presId="urn:microsoft.com/office/officeart/2005/8/layout/cycle2"/>
    <dgm:cxn modelId="{58C4DA85-A710-724C-8E1B-47F8222D2652}" type="presParOf" srcId="{7C37C47F-9B92-ED4F-A76E-C973E5E6E12D}" destId="{8DCFA947-F3DD-F74D-9F02-06734EAE6559}" srcOrd="6" destOrd="0" presId="urn:microsoft.com/office/officeart/2005/8/layout/cycle2"/>
    <dgm:cxn modelId="{4C079993-4DFB-DF4C-98BB-9C3137C435B2}" type="presParOf" srcId="{7C37C47F-9B92-ED4F-A76E-C973E5E6E12D}" destId="{7E22B2BB-5935-3045-844F-D877B66A9ECE}" srcOrd="7" destOrd="0" presId="urn:microsoft.com/office/officeart/2005/8/layout/cycle2"/>
    <dgm:cxn modelId="{49D23A27-8575-1D4F-9C71-16ACE1DBEC88}" type="presParOf" srcId="{7E22B2BB-5935-3045-844F-D877B66A9ECE}" destId="{DAE02442-F03D-3941-8774-8A29D1A55AA1}" srcOrd="0" destOrd="0" presId="urn:microsoft.com/office/officeart/2005/8/layout/cycle2"/>
    <dgm:cxn modelId="{AFED9502-1A57-0C40-AEFF-8C5FB10D611B}" type="presParOf" srcId="{7C37C47F-9B92-ED4F-A76E-C973E5E6E12D}" destId="{C014D212-E27D-284C-B311-34CEEC81DC88}" srcOrd="8" destOrd="0" presId="urn:microsoft.com/office/officeart/2005/8/layout/cycle2"/>
    <dgm:cxn modelId="{46188240-F550-BF4D-B109-4BBDB8DB4F57}" type="presParOf" srcId="{7C37C47F-9B92-ED4F-A76E-C973E5E6E12D}" destId="{72D7C41E-FD0F-7841-AAB6-2F04F4051259}" srcOrd="9" destOrd="0" presId="urn:microsoft.com/office/officeart/2005/8/layout/cycle2"/>
    <dgm:cxn modelId="{6D36BBF4-B5DF-C646-8018-BB942C5D7655}" type="presParOf" srcId="{72D7C41E-FD0F-7841-AAB6-2F04F4051259}" destId="{FD37B714-AF6F-7043-A590-09C06137155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6E45FB-D6B6-344A-8A3B-DBE20AAECC26}">
      <dsp:nvSpPr>
        <dsp:cNvPr id="0" name=""/>
        <dsp:cNvSpPr/>
      </dsp:nvSpPr>
      <dsp:spPr>
        <a:xfrm>
          <a:off x="2218944" y="1510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Old knowledge &amp; Old Data</a:t>
          </a:r>
        </a:p>
      </dsp:txBody>
      <dsp:txXfrm>
        <a:off x="2381869" y="164435"/>
        <a:ext cx="786670" cy="786670"/>
      </dsp:txXfrm>
    </dsp:sp>
    <dsp:sp modelId="{1B836026-5258-2442-B8D5-D45CF02EF757}">
      <dsp:nvSpPr>
        <dsp:cNvPr id="0" name=""/>
        <dsp:cNvSpPr/>
      </dsp:nvSpPr>
      <dsp:spPr>
        <a:xfrm rot="2160000">
          <a:off x="3296205" y="855848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304666" y="904904"/>
        <a:ext cx="206734" cy="225285"/>
      </dsp:txXfrm>
    </dsp:sp>
    <dsp:sp modelId="{E92DCA28-EF09-6F4C-B924-39CCC1650E91}">
      <dsp:nvSpPr>
        <dsp:cNvPr id="0" name=""/>
        <dsp:cNvSpPr/>
      </dsp:nvSpPr>
      <dsp:spPr>
        <a:xfrm>
          <a:off x="3569805" y="982968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New Hypothesis</a:t>
          </a:r>
        </a:p>
      </dsp:txBody>
      <dsp:txXfrm>
        <a:off x="3732730" y="1145893"/>
        <a:ext cx="786670" cy="786670"/>
      </dsp:txXfrm>
    </dsp:sp>
    <dsp:sp modelId="{87177E9B-454B-6644-B8A3-07773C037CA5}">
      <dsp:nvSpPr>
        <dsp:cNvPr id="0" name=""/>
        <dsp:cNvSpPr/>
      </dsp:nvSpPr>
      <dsp:spPr>
        <a:xfrm rot="6480000">
          <a:off x="3722989" y="2137557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3780978" y="2170520"/>
        <a:ext cx="206734" cy="225285"/>
      </dsp:txXfrm>
    </dsp:sp>
    <dsp:sp modelId="{94E0A7F6-AA07-CD40-8645-57536CD84D26}">
      <dsp:nvSpPr>
        <dsp:cNvPr id="0" name=""/>
        <dsp:cNvSpPr/>
      </dsp:nvSpPr>
      <dsp:spPr>
        <a:xfrm>
          <a:off x="3053822" y="2571001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New Prediction</a:t>
          </a:r>
        </a:p>
      </dsp:txBody>
      <dsp:txXfrm>
        <a:off x="3216747" y="2733926"/>
        <a:ext cx="786670" cy="786670"/>
      </dsp:txXfrm>
    </dsp:sp>
    <dsp:sp modelId="{AE6D472C-2648-7C43-8E5D-E45B5955522E}">
      <dsp:nvSpPr>
        <dsp:cNvPr id="0" name=""/>
        <dsp:cNvSpPr/>
      </dsp:nvSpPr>
      <dsp:spPr>
        <a:xfrm rot="10800000">
          <a:off x="2635895" y="2939523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724495" y="3014618"/>
        <a:ext cx="206734" cy="225285"/>
      </dsp:txXfrm>
    </dsp:sp>
    <dsp:sp modelId="{8DCFA947-F3DD-F74D-9F02-06734EAE6559}">
      <dsp:nvSpPr>
        <dsp:cNvPr id="0" name=""/>
        <dsp:cNvSpPr/>
      </dsp:nvSpPr>
      <dsp:spPr>
        <a:xfrm>
          <a:off x="1384065" y="2571001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Test on New Data</a:t>
          </a:r>
        </a:p>
      </dsp:txBody>
      <dsp:txXfrm>
        <a:off x="1546990" y="2733926"/>
        <a:ext cx="786670" cy="786670"/>
      </dsp:txXfrm>
    </dsp:sp>
    <dsp:sp modelId="{7E22B2BB-5935-3045-844F-D877B66A9ECE}">
      <dsp:nvSpPr>
        <dsp:cNvPr id="0" name=""/>
        <dsp:cNvSpPr/>
      </dsp:nvSpPr>
      <dsp:spPr>
        <a:xfrm rot="15120000">
          <a:off x="1537250" y="2153456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1595239" y="2270683"/>
        <a:ext cx="206734" cy="225285"/>
      </dsp:txXfrm>
    </dsp:sp>
    <dsp:sp modelId="{C014D212-E27D-284C-B311-34CEEC81DC88}">
      <dsp:nvSpPr>
        <dsp:cNvPr id="0" name=""/>
        <dsp:cNvSpPr/>
      </dsp:nvSpPr>
      <dsp:spPr>
        <a:xfrm>
          <a:off x="868082" y="982968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Evaluation</a:t>
          </a:r>
        </a:p>
      </dsp:txBody>
      <dsp:txXfrm>
        <a:off x="1031007" y="1145893"/>
        <a:ext cx="786670" cy="786670"/>
      </dsp:txXfrm>
    </dsp:sp>
    <dsp:sp modelId="{72D7C41E-FD0F-7841-AAB6-2F04F4051259}">
      <dsp:nvSpPr>
        <dsp:cNvPr id="0" name=""/>
        <dsp:cNvSpPr/>
      </dsp:nvSpPr>
      <dsp:spPr>
        <a:xfrm rot="19440000">
          <a:off x="1945344" y="865674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953805" y="966808"/>
        <a:ext cx="206734" cy="2252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6E45FB-D6B6-344A-8A3B-DBE20AAECC26}">
      <dsp:nvSpPr>
        <dsp:cNvPr id="0" name=""/>
        <dsp:cNvSpPr/>
      </dsp:nvSpPr>
      <dsp:spPr>
        <a:xfrm>
          <a:off x="2218944" y="1510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Old knowledge &amp; Old Data</a:t>
          </a:r>
        </a:p>
      </dsp:txBody>
      <dsp:txXfrm>
        <a:off x="2381869" y="164435"/>
        <a:ext cx="786670" cy="786670"/>
      </dsp:txXfrm>
    </dsp:sp>
    <dsp:sp modelId="{1B836026-5258-2442-B8D5-D45CF02EF757}">
      <dsp:nvSpPr>
        <dsp:cNvPr id="0" name=""/>
        <dsp:cNvSpPr/>
      </dsp:nvSpPr>
      <dsp:spPr>
        <a:xfrm rot="2160000">
          <a:off x="3296205" y="855848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304666" y="904904"/>
        <a:ext cx="206734" cy="225285"/>
      </dsp:txXfrm>
    </dsp:sp>
    <dsp:sp modelId="{E92DCA28-EF09-6F4C-B924-39CCC1650E91}">
      <dsp:nvSpPr>
        <dsp:cNvPr id="0" name=""/>
        <dsp:cNvSpPr/>
      </dsp:nvSpPr>
      <dsp:spPr>
        <a:xfrm>
          <a:off x="3569805" y="982968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New Hypothesis</a:t>
          </a:r>
        </a:p>
      </dsp:txBody>
      <dsp:txXfrm>
        <a:off x="3732730" y="1145893"/>
        <a:ext cx="786670" cy="786670"/>
      </dsp:txXfrm>
    </dsp:sp>
    <dsp:sp modelId="{87177E9B-454B-6644-B8A3-07773C037CA5}">
      <dsp:nvSpPr>
        <dsp:cNvPr id="0" name=""/>
        <dsp:cNvSpPr/>
      </dsp:nvSpPr>
      <dsp:spPr>
        <a:xfrm rot="6480000">
          <a:off x="3722989" y="2137557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3780978" y="2170520"/>
        <a:ext cx="206734" cy="225285"/>
      </dsp:txXfrm>
    </dsp:sp>
    <dsp:sp modelId="{94E0A7F6-AA07-CD40-8645-57536CD84D26}">
      <dsp:nvSpPr>
        <dsp:cNvPr id="0" name=""/>
        <dsp:cNvSpPr/>
      </dsp:nvSpPr>
      <dsp:spPr>
        <a:xfrm>
          <a:off x="3053822" y="2571001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New Prediction</a:t>
          </a:r>
        </a:p>
      </dsp:txBody>
      <dsp:txXfrm>
        <a:off x="3216747" y="2733926"/>
        <a:ext cx="786670" cy="786670"/>
      </dsp:txXfrm>
    </dsp:sp>
    <dsp:sp modelId="{AE6D472C-2648-7C43-8E5D-E45B5955522E}">
      <dsp:nvSpPr>
        <dsp:cNvPr id="0" name=""/>
        <dsp:cNvSpPr/>
      </dsp:nvSpPr>
      <dsp:spPr>
        <a:xfrm rot="10800000">
          <a:off x="2635895" y="2939523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724495" y="3014618"/>
        <a:ext cx="206734" cy="225285"/>
      </dsp:txXfrm>
    </dsp:sp>
    <dsp:sp modelId="{8DCFA947-F3DD-F74D-9F02-06734EAE6559}">
      <dsp:nvSpPr>
        <dsp:cNvPr id="0" name=""/>
        <dsp:cNvSpPr/>
      </dsp:nvSpPr>
      <dsp:spPr>
        <a:xfrm>
          <a:off x="1384065" y="2571001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Test on New Data</a:t>
          </a:r>
        </a:p>
      </dsp:txBody>
      <dsp:txXfrm>
        <a:off x="1546990" y="2733926"/>
        <a:ext cx="786670" cy="786670"/>
      </dsp:txXfrm>
    </dsp:sp>
    <dsp:sp modelId="{7E22B2BB-5935-3045-844F-D877B66A9ECE}">
      <dsp:nvSpPr>
        <dsp:cNvPr id="0" name=""/>
        <dsp:cNvSpPr/>
      </dsp:nvSpPr>
      <dsp:spPr>
        <a:xfrm rot="15120000">
          <a:off x="1537250" y="2153456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1595239" y="2270683"/>
        <a:ext cx="206734" cy="225285"/>
      </dsp:txXfrm>
    </dsp:sp>
    <dsp:sp modelId="{C014D212-E27D-284C-B311-34CEEC81DC88}">
      <dsp:nvSpPr>
        <dsp:cNvPr id="0" name=""/>
        <dsp:cNvSpPr/>
      </dsp:nvSpPr>
      <dsp:spPr>
        <a:xfrm>
          <a:off x="868082" y="982968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Evaluation</a:t>
          </a:r>
        </a:p>
      </dsp:txBody>
      <dsp:txXfrm>
        <a:off x="1031007" y="1145893"/>
        <a:ext cx="786670" cy="786670"/>
      </dsp:txXfrm>
    </dsp:sp>
    <dsp:sp modelId="{72D7C41E-FD0F-7841-AAB6-2F04F4051259}">
      <dsp:nvSpPr>
        <dsp:cNvPr id="0" name=""/>
        <dsp:cNvSpPr/>
      </dsp:nvSpPr>
      <dsp:spPr>
        <a:xfrm rot="19440000">
          <a:off x="1945344" y="865674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953805" y="966808"/>
        <a:ext cx="206734" cy="2252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6E45FB-D6B6-344A-8A3B-DBE20AAECC26}">
      <dsp:nvSpPr>
        <dsp:cNvPr id="0" name=""/>
        <dsp:cNvSpPr/>
      </dsp:nvSpPr>
      <dsp:spPr>
        <a:xfrm>
          <a:off x="2218944" y="1510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Old knowledge &amp; Old Data</a:t>
          </a:r>
        </a:p>
      </dsp:txBody>
      <dsp:txXfrm>
        <a:off x="2381869" y="164435"/>
        <a:ext cx="786670" cy="786670"/>
      </dsp:txXfrm>
    </dsp:sp>
    <dsp:sp modelId="{1B836026-5258-2442-B8D5-D45CF02EF757}">
      <dsp:nvSpPr>
        <dsp:cNvPr id="0" name=""/>
        <dsp:cNvSpPr/>
      </dsp:nvSpPr>
      <dsp:spPr>
        <a:xfrm rot="2160000">
          <a:off x="3296205" y="855848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304666" y="904904"/>
        <a:ext cx="206734" cy="225285"/>
      </dsp:txXfrm>
    </dsp:sp>
    <dsp:sp modelId="{E92DCA28-EF09-6F4C-B924-39CCC1650E91}">
      <dsp:nvSpPr>
        <dsp:cNvPr id="0" name=""/>
        <dsp:cNvSpPr/>
      </dsp:nvSpPr>
      <dsp:spPr>
        <a:xfrm>
          <a:off x="3569805" y="982968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New Hypothesis</a:t>
          </a:r>
        </a:p>
      </dsp:txBody>
      <dsp:txXfrm>
        <a:off x="3732730" y="1145893"/>
        <a:ext cx="786670" cy="786670"/>
      </dsp:txXfrm>
    </dsp:sp>
    <dsp:sp modelId="{87177E9B-454B-6644-B8A3-07773C037CA5}">
      <dsp:nvSpPr>
        <dsp:cNvPr id="0" name=""/>
        <dsp:cNvSpPr/>
      </dsp:nvSpPr>
      <dsp:spPr>
        <a:xfrm rot="6480000">
          <a:off x="3722989" y="2137557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3780978" y="2170520"/>
        <a:ext cx="206734" cy="225285"/>
      </dsp:txXfrm>
    </dsp:sp>
    <dsp:sp modelId="{94E0A7F6-AA07-CD40-8645-57536CD84D26}">
      <dsp:nvSpPr>
        <dsp:cNvPr id="0" name=""/>
        <dsp:cNvSpPr/>
      </dsp:nvSpPr>
      <dsp:spPr>
        <a:xfrm>
          <a:off x="3053822" y="2571001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New Prediction</a:t>
          </a:r>
        </a:p>
      </dsp:txBody>
      <dsp:txXfrm>
        <a:off x="3216747" y="2733926"/>
        <a:ext cx="786670" cy="786670"/>
      </dsp:txXfrm>
    </dsp:sp>
    <dsp:sp modelId="{AE6D472C-2648-7C43-8E5D-E45B5955522E}">
      <dsp:nvSpPr>
        <dsp:cNvPr id="0" name=""/>
        <dsp:cNvSpPr/>
      </dsp:nvSpPr>
      <dsp:spPr>
        <a:xfrm rot="10800000">
          <a:off x="2635895" y="2939523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2724495" y="3014618"/>
        <a:ext cx="206734" cy="225285"/>
      </dsp:txXfrm>
    </dsp:sp>
    <dsp:sp modelId="{8DCFA947-F3DD-F74D-9F02-06734EAE6559}">
      <dsp:nvSpPr>
        <dsp:cNvPr id="0" name=""/>
        <dsp:cNvSpPr/>
      </dsp:nvSpPr>
      <dsp:spPr>
        <a:xfrm>
          <a:off x="1384065" y="2571001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Test on New Data</a:t>
          </a:r>
        </a:p>
      </dsp:txBody>
      <dsp:txXfrm>
        <a:off x="1546990" y="2733926"/>
        <a:ext cx="786670" cy="786670"/>
      </dsp:txXfrm>
    </dsp:sp>
    <dsp:sp modelId="{7E22B2BB-5935-3045-844F-D877B66A9ECE}">
      <dsp:nvSpPr>
        <dsp:cNvPr id="0" name=""/>
        <dsp:cNvSpPr/>
      </dsp:nvSpPr>
      <dsp:spPr>
        <a:xfrm rot="15120000">
          <a:off x="1537250" y="2153456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10800000">
        <a:off x="1595239" y="2270683"/>
        <a:ext cx="206734" cy="225285"/>
      </dsp:txXfrm>
    </dsp:sp>
    <dsp:sp modelId="{C014D212-E27D-284C-B311-34CEEC81DC88}">
      <dsp:nvSpPr>
        <dsp:cNvPr id="0" name=""/>
        <dsp:cNvSpPr/>
      </dsp:nvSpPr>
      <dsp:spPr>
        <a:xfrm>
          <a:off x="868082" y="982968"/>
          <a:ext cx="1112520" cy="11125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Evaluation</a:t>
          </a:r>
        </a:p>
      </dsp:txBody>
      <dsp:txXfrm>
        <a:off x="1031007" y="1145893"/>
        <a:ext cx="786670" cy="786670"/>
      </dsp:txXfrm>
    </dsp:sp>
    <dsp:sp modelId="{72D7C41E-FD0F-7841-AAB6-2F04F4051259}">
      <dsp:nvSpPr>
        <dsp:cNvPr id="0" name=""/>
        <dsp:cNvSpPr/>
      </dsp:nvSpPr>
      <dsp:spPr>
        <a:xfrm rot="19440000">
          <a:off x="1945344" y="865674"/>
          <a:ext cx="295334" cy="3754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953805" y="966808"/>
        <a:ext cx="206734" cy="2252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jpg>
</file>

<file path=ppt/media/image3.tiff>
</file>

<file path=ppt/media/image4.png>
</file>

<file path=ppt/media/image5.png>
</file>

<file path=ppt/media/image6.png>
</file>

<file path=ppt/media/image7.tiff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9963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14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7673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348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09016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7" name="Google Shape;201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8543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07612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82470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3409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20056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52133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2896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9622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171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1880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06617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0767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858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7700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572325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019978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474366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2246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3120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10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0746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95152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osf.io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yesianspectacles.org/wp-content/uploads/2018/01/RadicalTransparency.pdf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youtube.com/watch?v=LxRHkk2MBWw&amp;t=35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685800" y="718921"/>
            <a:ext cx="5980814" cy="171898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Open Science and Reproducibility</a:t>
            </a:r>
            <a:endParaRPr sz="5400" dirty="0"/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4294967295"/>
          </p:nvPr>
        </p:nvSpPr>
        <p:spPr>
          <a:xfrm>
            <a:off x="685799" y="2021059"/>
            <a:ext cx="4981353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Alexandra </a:t>
            </a:r>
            <a:r>
              <a:rPr lang="en-US" sz="3600" b="1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Sarafoglou</a:t>
            </a:r>
            <a:endParaRPr lang="en-US"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Eric-Jan </a:t>
            </a:r>
            <a:r>
              <a:rPr lang="en-US" sz="3600" b="1" dirty="0" err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Wagenmakers</a:t>
            </a: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@</a:t>
            </a:r>
            <a:r>
              <a:rPr lang="en" dirty="0" err="1"/>
              <a:t>OSCAmsterdam</a:t>
            </a:r>
            <a:endParaRPr lang="en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/>
              <a:t>o</a:t>
            </a:r>
            <a:r>
              <a:rPr lang="en" dirty="0" err="1"/>
              <a:t>penscience</a:t>
            </a:r>
            <a:r>
              <a:rPr lang="en" dirty="0"/>
              <a:t>-</a:t>
            </a:r>
            <a:r>
              <a:rPr lang="en-US" dirty="0"/>
              <a:t>a</a:t>
            </a:r>
            <a:r>
              <a:rPr lang="en" dirty="0" err="1"/>
              <a:t>msterdam.com</a:t>
            </a: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b="1" dirty="0"/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382" name="Google Shape;382;p14"/>
          <p:cNvPicPr preferRelativeResize="0"/>
          <p:nvPr/>
        </p:nvPicPr>
        <p:blipFill>
          <a:blip r:embed="rId3"/>
          <a:srcRect/>
          <a:stretch/>
        </p:blipFill>
        <p:spPr>
          <a:xfrm>
            <a:off x="5665987" y="1471166"/>
            <a:ext cx="3211488" cy="3250643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833034" y="58965"/>
            <a:ext cx="7288078" cy="314143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Who is, without a shadow of doubt, </a:t>
            </a:r>
            <a:r>
              <a:rPr lang="en" u="sng" dirty="0"/>
              <a:t>the most biased </a:t>
            </a:r>
            <a:r>
              <a:rPr lang="en" dirty="0">
                <a:solidFill>
                  <a:schemeClr val="accent1"/>
                </a:solidFill>
              </a:rPr>
              <a:t>analyst in the entire galaxy, past, present, and future?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" name="Google Shape;741;p18">
            <a:extLst>
              <a:ext uri="{FF2B5EF4-FFF2-40B4-BE49-F238E27FC236}">
                <a16:creationId xmlns:a16="http://schemas.microsoft.com/office/drawing/2014/main" id="{CB46DFBE-AEE4-A642-A761-F219FD73FA9A}"/>
              </a:ext>
            </a:extLst>
          </p:cNvPr>
          <p:cNvSpPr txBox="1">
            <a:spLocks/>
          </p:cNvSpPr>
          <p:nvPr/>
        </p:nvSpPr>
        <p:spPr>
          <a:xfrm>
            <a:off x="3196525" y="3859079"/>
            <a:ext cx="2750949" cy="927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pPr algn="ctr"/>
            <a:r>
              <a:rPr lang="en-US" sz="96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278137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50000">
              <a:schemeClr val="accent1"/>
            </a:gs>
            <a:gs pos="100000">
              <a:schemeClr val="bg2"/>
            </a:gs>
          </a:gsLst>
          <a:lin ang="16200038" scaled="0"/>
        </a:gradFill>
        <a:effectLst/>
      </p:bgPr>
    </p:bg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1039049" y="1028325"/>
            <a:ext cx="7144055" cy="293149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ctr">
              <a:buNone/>
            </a:pPr>
            <a:r>
              <a:rPr lang="en-US" dirty="0"/>
              <a:t>The first principle is that you must not fool yourself—and you are the easiest person to fool</a:t>
            </a:r>
          </a:p>
          <a:p>
            <a:pPr marL="0" indent="0" algn="ctr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3600" dirty="0"/>
              <a:t>Richard Feynman</a:t>
            </a:r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Dilemma</a:t>
            </a:r>
            <a:endParaRPr dirty="0"/>
          </a:p>
        </p:txBody>
      </p:sp>
      <p:sp>
        <p:nvSpPr>
          <p:cNvPr id="2213" name="Google Shape;2213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400" dirty="0"/>
              <a:t>So the world’s most biased analyst, Dr. X, the easiest person to fool, proceeds to analyze the data. </a:t>
            </a:r>
          </a:p>
          <a:p>
            <a:endParaRPr lang="en-US" sz="2400" dirty="0"/>
          </a:p>
          <a:p>
            <a:r>
              <a:rPr lang="en-US" sz="2400" dirty="0"/>
              <a:t>Dr. X can do this alone, without any oversight whatsoever. In most cases, the data and analysis code never leave the lab. </a:t>
            </a:r>
          </a:p>
          <a:p>
            <a:endParaRPr lang="en-US" sz="2400" dirty="0"/>
          </a:p>
        </p:txBody>
      </p:sp>
      <p:sp>
        <p:nvSpPr>
          <p:cNvPr id="2214" name="Google Shape;2214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1387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Perfect Storm</a:t>
            </a:r>
            <a:endParaRPr dirty="0"/>
          </a:p>
        </p:txBody>
      </p:sp>
      <p:sp>
        <p:nvSpPr>
          <p:cNvPr id="2213" name="Google Shape;2213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400" dirty="0"/>
              <a:t>Data are analyzed with no accountability, by the person who is easiest to fool, often with limited statistical training, who has every incentive imaginable to produce </a:t>
            </a:r>
            <a:r>
              <a:rPr lang="en-US" sz="2400" i="1" dirty="0"/>
              <a:t>p </a:t>
            </a:r>
            <a:r>
              <a:rPr lang="en-US" sz="2400" dirty="0"/>
              <a:t>&lt; .05. </a:t>
            </a:r>
          </a:p>
          <a:p>
            <a:endParaRPr lang="en-US" sz="2400" dirty="0"/>
          </a:p>
          <a:p>
            <a:r>
              <a:rPr lang="en-US" sz="2400" dirty="0"/>
              <a:t>When </a:t>
            </a:r>
            <a:r>
              <a:rPr lang="en-US" sz="2400" i="1" dirty="0"/>
              <a:t>p </a:t>
            </a:r>
            <a:r>
              <a:rPr lang="en-US" sz="2400" dirty="0"/>
              <a:t>&lt; .05, the result is declared “significant” and any further doubt is frowned upon, as it violates an implicit social contract. 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2214" name="Google Shape;2214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6253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7013448" cy="1082700"/>
          </a:xfrm>
        </p:spPr>
        <p:txBody>
          <a:bodyPr/>
          <a:lstStyle/>
          <a:p>
            <a:r>
              <a:rPr lang="en-US" dirty="0"/>
              <a:t>What Researchers Want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750"/>
            <a:ext cx="7013448" cy="2640900"/>
          </a:xfrm>
        </p:spPr>
        <p:txBody>
          <a:bodyPr/>
          <a:lstStyle/>
          <a:p>
            <a:pPr marL="114300" indent="0">
              <a:buNone/>
            </a:pPr>
            <a:r>
              <a:rPr lang="en-US" sz="2400" dirty="0"/>
              <a:t>To discover the truth, but also:</a:t>
            </a:r>
          </a:p>
          <a:p>
            <a:r>
              <a:rPr lang="en-US" sz="2400" dirty="0"/>
              <a:t>To present compelling data that leave no room for doubt or dissent</a:t>
            </a:r>
          </a:p>
          <a:p>
            <a:r>
              <a:rPr lang="en-US" sz="2400" dirty="0"/>
              <a:t>To develop a coherent theoretical framework</a:t>
            </a:r>
          </a:p>
          <a:p>
            <a:r>
              <a:rPr lang="en-US" sz="2400" dirty="0"/>
              <a:t>To publish papers that make interesting claims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05099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7013448" cy="1082700"/>
          </a:xfrm>
        </p:spPr>
        <p:txBody>
          <a:bodyPr/>
          <a:lstStyle/>
          <a:p>
            <a:r>
              <a:rPr lang="en-US" dirty="0"/>
              <a:t>What The Field Gets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750"/>
            <a:ext cx="7878726" cy="2640900"/>
          </a:xfrm>
        </p:spPr>
        <p:txBody>
          <a:bodyPr/>
          <a:lstStyle/>
          <a:p>
            <a:pPr marL="114300" indent="0">
              <a:buNone/>
            </a:pPr>
            <a:r>
              <a:rPr lang="en-US" sz="2400" dirty="0"/>
              <a:t>Fruits of Perverse Incentives and Uncertainty-Allergy:</a:t>
            </a:r>
          </a:p>
          <a:p>
            <a:r>
              <a:rPr lang="en-US" sz="2400" dirty="0"/>
              <a:t>Publication bias</a:t>
            </a:r>
          </a:p>
          <a:p>
            <a:r>
              <a:rPr lang="en-US" sz="2400" dirty="0"/>
              <a:t>Fudging</a:t>
            </a:r>
          </a:p>
          <a:p>
            <a:r>
              <a:rPr lang="en-US" sz="2400" dirty="0" err="1"/>
              <a:t>HARKing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688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FAE"/>
        </a:solid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16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B02F66-A83A-CE49-B96D-228B33F41C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329068" y="34739"/>
            <a:ext cx="6723534" cy="5095288"/>
          </a:xfrm>
          <a:prstGeom prst="rect">
            <a:avLst/>
          </a:prstGeom>
          <a:solidFill>
            <a:srgbClr val="AFAFAE"/>
          </a:solidFill>
        </p:spPr>
      </p:pic>
    </p:spTree>
    <p:extLst>
      <p:ext uri="{BB962C8B-B14F-4D97-AF65-F5344CB8AC3E}">
        <p14:creationId xmlns:p14="http://schemas.microsoft.com/office/powerpoint/2010/main" val="37261985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13498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The Field Gets</a:t>
            </a:r>
            <a:endParaRPr dirty="0"/>
          </a:p>
        </p:txBody>
      </p:sp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55B52F-300A-DC4C-A362-5F81A4866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87005"/>
            <a:ext cx="5507810" cy="313639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C546694-3D22-5F4F-9587-3D00E43D5D39}"/>
              </a:ext>
            </a:extLst>
          </p:cNvPr>
          <p:cNvSpPr/>
          <p:nvPr/>
        </p:nvSpPr>
        <p:spPr>
          <a:xfrm>
            <a:off x="4572000" y="2583180"/>
            <a:ext cx="612648" cy="234543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Google Shape;1044;p24">
            <a:extLst>
              <a:ext uri="{FF2B5EF4-FFF2-40B4-BE49-F238E27FC236}">
                <a16:creationId xmlns:a16="http://schemas.microsoft.com/office/drawing/2014/main" id="{42F1AA3B-7313-AB4F-9B54-F98C4475AA78}"/>
              </a:ext>
            </a:extLst>
          </p:cNvPr>
          <p:cNvSpPr txBox="1">
            <a:spLocks/>
          </p:cNvSpPr>
          <p:nvPr/>
        </p:nvSpPr>
        <p:spPr>
          <a:xfrm>
            <a:off x="6205165" y="4363558"/>
            <a:ext cx="2203704" cy="565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r>
              <a:rPr lang="en-US" sz="2000" dirty="0">
                <a:solidFill>
                  <a:schemeClr val="bg2"/>
                </a:solidFill>
              </a:rPr>
              <a:t>Simmons, Nelson, </a:t>
            </a:r>
            <a:r>
              <a:rPr lang="en-US" sz="2000" dirty="0" err="1">
                <a:solidFill>
                  <a:schemeClr val="bg2"/>
                </a:solidFill>
              </a:rPr>
              <a:t>Simonsohn</a:t>
            </a:r>
            <a:r>
              <a:rPr lang="en-US" sz="2000" dirty="0">
                <a:solidFill>
                  <a:schemeClr val="bg2"/>
                </a:solidFill>
              </a:rPr>
              <a:t> (2011)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FAE"/>
        </a:solid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18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B02F66-A83A-CE49-B96D-228B33F41C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89919" y="1107125"/>
            <a:ext cx="4966721" cy="3763925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6" name="Google Shape;1014;p22">
            <a:extLst>
              <a:ext uri="{FF2B5EF4-FFF2-40B4-BE49-F238E27FC236}">
                <a16:creationId xmlns:a16="http://schemas.microsoft.com/office/drawing/2014/main" id="{FFEBC68B-BA58-5946-85FA-4898A076EFDA}"/>
              </a:ext>
            </a:extLst>
          </p:cNvPr>
          <p:cNvSpPr txBox="1">
            <a:spLocks/>
          </p:cNvSpPr>
          <p:nvPr/>
        </p:nvSpPr>
        <p:spPr>
          <a:xfrm>
            <a:off x="325853" y="474142"/>
            <a:ext cx="4076026" cy="807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pPr>
              <a:lnSpc>
                <a:spcPct val="115000"/>
              </a:lnSpc>
            </a:pPr>
            <a:r>
              <a:rPr lang="en-US" sz="3000" dirty="0">
                <a:solidFill>
                  <a:schemeClr val="lt1"/>
                </a:solidFill>
                <a:highlight>
                  <a:schemeClr val="accent1"/>
                </a:highlight>
              </a:rPr>
              <a:t>Overconfident Claims.</a:t>
            </a:r>
          </a:p>
          <a:p>
            <a:pPr>
              <a:lnSpc>
                <a:spcPct val="115000"/>
              </a:lnSpc>
            </a:pPr>
            <a:r>
              <a:rPr lang="en-US" sz="3000" dirty="0">
                <a:solidFill>
                  <a:schemeClr val="lt1"/>
                </a:solidFill>
                <a:highlight>
                  <a:schemeClr val="accent2"/>
                </a:highlight>
              </a:rPr>
              <a:t>Spurious Results.</a:t>
            </a:r>
          </a:p>
        </p:txBody>
      </p:sp>
    </p:spTree>
    <p:extLst>
      <p:ext uri="{BB962C8B-B14F-4D97-AF65-F5344CB8AC3E}">
        <p14:creationId xmlns:p14="http://schemas.microsoft.com/office/powerpoint/2010/main" val="3831080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290002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Uncover Hidden Uncertainty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 Science Tools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762550" y="1150955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2213" name="Google Shape;2213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400" dirty="0"/>
              <a:t>What researchers want </a:t>
            </a:r>
          </a:p>
          <a:p>
            <a:r>
              <a:rPr lang="en-US" sz="2400" dirty="0"/>
              <a:t>What the field gets</a:t>
            </a:r>
          </a:p>
          <a:p>
            <a:r>
              <a:rPr lang="en-US" sz="2400" dirty="0"/>
              <a:t>How to uncover hidden uncertainty</a:t>
            </a:r>
          </a:p>
        </p:txBody>
      </p:sp>
      <p:sp>
        <p:nvSpPr>
          <p:cNvPr id="2214" name="Google Shape;2214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1502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8293608" cy="1082700"/>
          </a:xfrm>
        </p:spPr>
        <p:txBody>
          <a:bodyPr/>
          <a:lstStyle/>
          <a:p>
            <a:r>
              <a:rPr lang="en-US" dirty="0"/>
              <a:t>Method 1: Preregistration of Analysis Plans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850"/>
            <a:ext cx="7754112" cy="2640900"/>
          </a:xfrm>
        </p:spPr>
        <p:txBody>
          <a:bodyPr/>
          <a:lstStyle/>
          <a:p>
            <a:r>
              <a:rPr lang="en-US" dirty="0"/>
              <a:t>Strict separation between exploratory and confirmatory research</a:t>
            </a:r>
          </a:p>
          <a:p>
            <a:r>
              <a:rPr lang="en-US" dirty="0"/>
              <a:t>Specify </a:t>
            </a:r>
            <a:r>
              <a:rPr lang="en-US" b="1" dirty="0"/>
              <a:t>hypotheses</a:t>
            </a:r>
            <a:r>
              <a:rPr lang="en-US" dirty="0"/>
              <a:t> and </a:t>
            </a:r>
            <a:r>
              <a:rPr lang="en-US" b="1" dirty="0"/>
              <a:t>all statistical analyses </a:t>
            </a:r>
            <a:r>
              <a:rPr lang="en-US" dirty="0"/>
              <a:t>before data collection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96979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50000">
              <a:schemeClr val="accent1"/>
            </a:gs>
            <a:gs pos="100000">
              <a:schemeClr val="bg2"/>
            </a:gs>
          </a:gsLst>
          <a:lin ang="16200038" scaled="0"/>
        </a:gradFill>
        <a:effectLst/>
      </p:bgPr>
    </p:bg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21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20" name="Google Shape;2020;p33"/>
          <p:cNvGrpSpPr/>
          <p:nvPr/>
        </p:nvGrpSpPr>
        <p:grpSpPr>
          <a:xfrm>
            <a:off x="2990667" y="1064319"/>
            <a:ext cx="5569040" cy="3178595"/>
            <a:chOff x="1177450" y="241631"/>
            <a:chExt cx="6173152" cy="3616776"/>
          </a:xfrm>
        </p:grpSpPr>
        <p:sp>
          <p:nvSpPr>
            <p:cNvPr id="2021" name="Google Shape;2021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5" name="Google Shape;2025;p33"/>
          <p:cNvSpPr txBox="1">
            <a:spLocks noGrp="1"/>
          </p:cNvSpPr>
          <p:nvPr>
            <p:ph type="body" idx="4294967295"/>
          </p:nvPr>
        </p:nvSpPr>
        <p:spPr>
          <a:xfrm>
            <a:off x="586004" y="1538966"/>
            <a:ext cx="2660379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Preregistration is published with timestamp in a </a:t>
            </a:r>
            <a:r>
              <a:rPr lang="en" sz="2400" b="1" dirty="0">
                <a:solidFill>
                  <a:schemeClr val="lt1"/>
                </a:solidFill>
              </a:rPr>
              <a:t>trusted</a:t>
            </a:r>
            <a:r>
              <a:rPr lang="en" sz="2400" dirty="0">
                <a:solidFill>
                  <a:schemeClr val="lt1"/>
                </a:solidFill>
              </a:rPr>
              <a:t> online repository</a:t>
            </a:r>
            <a:endParaRPr sz="2400" dirty="0">
              <a:solidFill>
                <a:schemeClr val="lt1"/>
              </a:solidFill>
            </a:endParaRPr>
          </a:p>
        </p:txBody>
      </p:sp>
      <p:grpSp>
        <p:nvGrpSpPr>
          <p:cNvPr id="2026" name="Google Shape;2026;p33"/>
          <p:cNvGrpSpPr/>
          <p:nvPr/>
        </p:nvGrpSpPr>
        <p:grpSpPr>
          <a:xfrm>
            <a:off x="7723595" y="3191672"/>
            <a:ext cx="1214233" cy="1885000"/>
            <a:chOff x="6492887" y="4126007"/>
            <a:chExt cx="271993" cy="422295"/>
          </a:xfrm>
        </p:grpSpPr>
        <p:sp>
          <p:nvSpPr>
            <p:cNvPr id="2027" name="Google Shape;2027;p33"/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3"/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3"/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3"/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3"/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2" name="Google Shape;2032;p33"/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3" name="Google Shape;2033;p33"/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33"/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33"/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33"/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33"/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33"/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33"/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3"/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2043;p33"/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4" name="Google Shape;2044;p33"/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33"/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3"/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48" name="Google Shape;2048;p33"/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2049" name="Google Shape;2049;p3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0" name="Google Shape;2050;p3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1" name="Google Shape;2051;p3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2" name="Google Shape;2052;p3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3" name="Google Shape;2053;p3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" name="Google Shape;2025;p33">
            <a:extLst>
              <a:ext uri="{FF2B5EF4-FFF2-40B4-BE49-F238E27FC236}">
                <a16:creationId xmlns:a16="http://schemas.microsoft.com/office/drawing/2014/main" id="{C54B61F6-29D0-DC46-8A5F-94903787C9F7}"/>
              </a:ext>
            </a:extLst>
          </p:cNvPr>
          <p:cNvSpPr txBox="1">
            <a:spLocks/>
          </p:cNvSpPr>
          <p:nvPr/>
        </p:nvSpPr>
        <p:spPr>
          <a:xfrm>
            <a:off x="3519994" y="129863"/>
            <a:ext cx="4892040" cy="111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US" dirty="0">
                <a:solidFill>
                  <a:schemeClr val="lt1"/>
                </a:solidFill>
              </a:rPr>
              <a:t>Open Science Framework (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https://osf.io</a:t>
            </a:r>
            <a:r>
              <a:rPr lang="en-US" dirty="0">
                <a:solidFill>
                  <a:schemeClr val="bg1"/>
                </a:solidFill>
              </a:rPr>
              <a:t>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CFDFE2-FC17-8F4C-A9D8-496AC8EA21B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592051" y="1214119"/>
            <a:ext cx="4366233" cy="271637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8293608" cy="1082700"/>
          </a:xfrm>
        </p:spPr>
        <p:txBody>
          <a:bodyPr/>
          <a:lstStyle/>
          <a:p>
            <a:r>
              <a:rPr lang="en-US" dirty="0"/>
              <a:t>Method 1: Preregistration of Analysis Plans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850"/>
            <a:ext cx="7754112" cy="2640900"/>
          </a:xfrm>
        </p:spPr>
        <p:txBody>
          <a:bodyPr/>
          <a:lstStyle/>
          <a:p>
            <a:r>
              <a:rPr lang="en-US" dirty="0"/>
              <a:t>After data collection, the preregistered analyses are conducted in an automated fashion</a:t>
            </a:r>
          </a:p>
          <a:p>
            <a:r>
              <a:rPr lang="en-US" dirty="0"/>
              <a:t>Forces researchers to adhere to the empirical cycle</a:t>
            </a:r>
          </a:p>
          <a:p>
            <a:r>
              <a:rPr lang="en-US" dirty="0"/>
              <a:t>Does not rule out exploratory analyses; just labels them as such</a:t>
            </a:r>
          </a:p>
          <a:p>
            <a:r>
              <a:rPr lang="en-US" dirty="0"/>
              <a:t>Most efficient way to combat implicit and explicit forms of significance seeking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02483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786384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/>
              <a:t>Method 1: Preregistration of Analysis Plans</a:t>
            </a:r>
            <a:endParaRPr dirty="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C8D7D-E59B-D345-9DE1-0745050C44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Online templates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CDE222-0496-144F-A85E-4FF7B4B01D6A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95811" y="2041352"/>
            <a:ext cx="3222966" cy="2679000"/>
          </a:xfrm>
        </p:spPr>
        <p:txBody>
          <a:bodyPr/>
          <a:lstStyle/>
          <a:p>
            <a:r>
              <a:rPr lang="en-US" dirty="0"/>
              <a:t>Published Preregistrations</a:t>
            </a:r>
          </a:p>
        </p:txBody>
      </p:sp>
      <p:grpSp>
        <p:nvGrpSpPr>
          <p:cNvPr id="67" name="Google Shape;2020;p33">
            <a:extLst>
              <a:ext uri="{FF2B5EF4-FFF2-40B4-BE49-F238E27FC236}">
                <a16:creationId xmlns:a16="http://schemas.microsoft.com/office/drawing/2014/main" id="{651041AF-8E34-7B48-85AA-373761FB6538}"/>
              </a:ext>
            </a:extLst>
          </p:cNvPr>
          <p:cNvGrpSpPr/>
          <p:nvPr/>
        </p:nvGrpSpPr>
        <p:grpSpPr>
          <a:xfrm>
            <a:off x="-55619" y="2571750"/>
            <a:ext cx="3550676" cy="2060620"/>
            <a:chOff x="1177450" y="241631"/>
            <a:chExt cx="6173152" cy="3616776"/>
          </a:xfrm>
        </p:grpSpPr>
        <p:sp>
          <p:nvSpPr>
            <p:cNvPr id="68" name="Google Shape;2021;p33">
              <a:extLst>
                <a:ext uri="{FF2B5EF4-FFF2-40B4-BE49-F238E27FC236}">
                  <a16:creationId xmlns:a16="http://schemas.microsoft.com/office/drawing/2014/main" id="{94670B7B-F951-8544-AA83-EED85E497107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tx2">
                    <a:lumMod val="75000"/>
                  </a:schemeClr>
                </a:gs>
                <a:gs pos="50000">
                  <a:schemeClr val="tx2">
                    <a:lumMod val="75000"/>
                  </a:schemeClr>
                </a:gs>
                <a:gs pos="100000">
                  <a:schemeClr val="tx2">
                    <a:lumMod val="90000"/>
                  </a:scheme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2022;p33">
              <a:extLst>
                <a:ext uri="{FF2B5EF4-FFF2-40B4-BE49-F238E27FC236}">
                  <a16:creationId xmlns:a16="http://schemas.microsoft.com/office/drawing/2014/main" id="{DA6A9FE8-440D-134F-9C5A-0C4DAA86D281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2023;p33">
              <a:extLst>
                <a:ext uri="{FF2B5EF4-FFF2-40B4-BE49-F238E27FC236}">
                  <a16:creationId xmlns:a16="http://schemas.microsoft.com/office/drawing/2014/main" id="{FE081F0A-2F87-E745-8A45-275D59205E37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2024;p33">
              <a:extLst>
                <a:ext uri="{FF2B5EF4-FFF2-40B4-BE49-F238E27FC236}">
                  <a16:creationId xmlns:a16="http://schemas.microsoft.com/office/drawing/2014/main" id="{86007201-7A32-554C-8C26-9EF92F120C4D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AAA9E5F-8885-1B4B-AF4E-712F8CC9C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704" y="2688701"/>
            <a:ext cx="2772768" cy="1732980"/>
          </a:xfrm>
          <a:prstGeom prst="rect">
            <a:avLst/>
          </a:prstGeom>
        </p:spPr>
      </p:pic>
      <p:grpSp>
        <p:nvGrpSpPr>
          <p:cNvPr id="77" name="Google Shape;2026;p33">
            <a:extLst>
              <a:ext uri="{FF2B5EF4-FFF2-40B4-BE49-F238E27FC236}">
                <a16:creationId xmlns:a16="http://schemas.microsoft.com/office/drawing/2014/main" id="{7EF696CA-0182-544C-B4BB-9FDA6090BA33}"/>
              </a:ext>
            </a:extLst>
          </p:cNvPr>
          <p:cNvGrpSpPr/>
          <p:nvPr/>
        </p:nvGrpSpPr>
        <p:grpSpPr>
          <a:xfrm>
            <a:off x="2829174" y="3275789"/>
            <a:ext cx="1089423" cy="1768747"/>
            <a:chOff x="6492887" y="4126007"/>
            <a:chExt cx="271993" cy="422295"/>
          </a:xfrm>
        </p:grpSpPr>
        <p:sp>
          <p:nvSpPr>
            <p:cNvPr id="78" name="Google Shape;2027;p33">
              <a:extLst>
                <a:ext uri="{FF2B5EF4-FFF2-40B4-BE49-F238E27FC236}">
                  <a16:creationId xmlns:a16="http://schemas.microsoft.com/office/drawing/2014/main" id="{11EF7622-D746-0842-BB7F-869F6EDAADEA}"/>
                </a:ext>
              </a:extLst>
            </p:cNvPr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2028;p33">
              <a:extLst>
                <a:ext uri="{FF2B5EF4-FFF2-40B4-BE49-F238E27FC236}">
                  <a16:creationId xmlns:a16="http://schemas.microsoft.com/office/drawing/2014/main" id="{5528C638-9616-B14D-98A4-2A589CFEBBF4}"/>
                </a:ext>
              </a:extLst>
            </p:cNvPr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2029;p33">
              <a:extLst>
                <a:ext uri="{FF2B5EF4-FFF2-40B4-BE49-F238E27FC236}">
                  <a16:creationId xmlns:a16="http://schemas.microsoft.com/office/drawing/2014/main" id="{8AAF6270-FC4F-F649-A7DD-37351350A9BC}"/>
                </a:ext>
              </a:extLst>
            </p:cNvPr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2030;p33">
              <a:extLst>
                <a:ext uri="{FF2B5EF4-FFF2-40B4-BE49-F238E27FC236}">
                  <a16:creationId xmlns:a16="http://schemas.microsoft.com/office/drawing/2014/main" id="{D54DC3C7-751F-934D-980D-FADDF423B291}"/>
                </a:ext>
              </a:extLst>
            </p:cNvPr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2031;p33">
              <a:extLst>
                <a:ext uri="{FF2B5EF4-FFF2-40B4-BE49-F238E27FC236}">
                  <a16:creationId xmlns:a16="http://schemas.microsoft.com/office/drawing/2014/main" id="{B34B3203-4659-B848-945C-8CDD4644C4CB}"/>
                </a:ext>
              </a:extLst>
            </p:cNvPr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032;p33">
              <a:extLst>
                <a:ext uri="{FF2B5EF4-FFF2-40B4-BE49-F238E27FC236}">
                  <a16:creationId xmlns:a16="http://schemas.microsoft.com/office/drawing/2014/main" id="{7946A83A-0379-F94F-83E3-204AF557030B}"/>
                </a:ext>
              </a:extLst>
            </p:cNvPr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2033;p33">
              <a:extLst>
                <a:ext uri="{FF2B5EF4-FFF2-40B4-BE49-F238E27FC236}">
                  <a16:creationId xmlns:a16="http://schemas.microsoft.com/office/drawing/2014/main" id="{2E953BCE-0161-2D42-A3A2-031D0DC0BF36}"/>
                </a:ext>
              </a:extLst>
            </p:cNvPr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2034;p33">
              <a:extLst>
                <a:ext uri="{FF2B5EF4-FFF2-40B4-BE49-F238E27FC236}">
                  <a16:creationId xmlns:a16="http://schemas.microsoft.com/office/drawing/2014/main" id="{6958EA6E-A257-AC41-BDC0-2C7E3188FE64}"/>
                </a:ext>
              </a:extLst>
            </p:cNvPr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2035;p33">
              <a:extLst>
                <a:ext uri="{FF2B5EF4-FFF2-40B4-BE49-F238E27FC236}">
                  <a16:creationId xmlns:a16="http://schemas.microsoft.com/office/drawing/2014/main" id="{0564E945-166F-3443-B85D-D8916A25072F}"/>
                </a:ext>
              </a:extLst>
            </p:cNvPr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2036;p33">
              <a:extLst>
                <a:ext uri="{FF2B5EF4-FFF2-40B4-BE49-F238E27FC236}">
                  <a16:creationId xmlns:a16="http://schemas.microsoft.com/office/drawing/2014/main" id="{F0C5F58D-8C65-9346-A53F-203245733B26}"/>
                </a:ext>
              </a:extLst>
            </p:cNvPr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2037;p33">
              <a:extLst>
                <a:ext uri="{FF2B5EF4-FFF2-40B4-BE49-F238E27FC236}">
                  <a16:creationId xmlns:a16="http://schemas.microsoft.com/office/drawing/2014/main" id="{0F7DD35B-7CF4-5B4C-8581-A0889E6AF68F}"/>
                </a:ext>
              </a:extLst>
            </p:cNvPr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2038;p33">
              <a:extLst>
                <a:ext uri="{FF2B5EF4-FFF2-40B4-BE49-F238E27FC236}">
                  <a16:creationId xmlns:a16="http://schemas.microsoft.com/office/drawing/2014/main" id="{40567125-913A-DE40-BB29-E98FC3E11546}"/>
                </a:ext>
              </a:extLst>
            </p:cNvPr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2039;p33">
              <a:extLst>
                <a:ext uri="{FF2B5EF4-FFF2-40B4-BE49-F238E27FC236}">
                  <a16:creationId xmlns:a16="http://schemas.microsoft.com/office/drawing/2014/main" id="{592058BC-1AC1-B94B-A50F-DF39BE3AF2D2}"/>
                </a:ext>
              </a:extLst>
            </p:cNvPr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2040;p33">
              <a:extLst>
                <a:ext uri="{FF2B5EF4-FFF2-40B4-BE49-F238E27FC236}">
                  <a16:creationId xmlns:a16="http://schemas.microsoft.com/office/drawing/2014/main" id="{7F2CAEFA-AD8C-5A40-A130-A46806056DFD}"/>
                </a:ext>
              </a:extLst>
            </p:cNvPr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2041;p33">
              <a:extLst>
                <a:ext uri="{FF2B5EF4-FFF2-40B4-BE49-F238E27FC236}">
                  <a16:creationId xmlns:a16="http://schemas.microsoft.com/office/drawing/2014/main" id="{E6F42B76-DE78-324D-AFA2-DB65068F7AEA}"/>
                </a:ext>
              </a:extLst>
            </p:cNvPr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2042;p33">
              <a:extLst>
                <a:ext uri="{FF2B5EF4-FFF2-40B4-BE49-F238E27FC236}">
                  <a16:creationId xmlns:a16="http://schemas.microsoft.com/office/drawing/2014/main" id="{08AFDE00-1874-5645-97BE-503997DBFE7A}"/>
                </a:ext>
              </a:extLst>
            </p:cNvPr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043;p33">
              <a:extLst>
                <a:ext uri="{FF2B5EF4-FFF2-40B4-BE49-F238E27FC236}">
                  <a16:creationId xmlns:a16="http://schemas.microsoft.com/office/drawing/2014/main" id="{67A29978-9C2C-AF47-B7B2-1E3D6C59B91E}"/>
                </a:ext>
              </a:extLst>
            </p:cNvPr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2044;p33">
              <a:extLst>
                <a:ext uri="{FF2B5EF4-FFF2-40B4-BE49-F238E27FC236}">
                  <a16:creationId xmlns:a16="http://schemas.microsoft.com/office/drawing/2014/main" id="{A9B9E9B3-6EB0-9D4A-9BD3-28F3F2D694B8}"/>
                </a:ext>
              </a:extLst>
            </p:cNvPr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2045;p33">
              <a:extLst>
                <a:ext uri="{FF2B5EF4-FFF2-40B4-BE49-F238E27FC236}">
                  <a16:creationId xmlns:a16="http://schemas.microsoft.com/office/drawing/2014/main" id="{1E69B986-2364-814E-8AD5-74FACB8DE5F8}"/>
                </a:ext>
              </a:extLst>
            </p:cNvPr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2046;p33">
              <a:extLst>
                <a:ext uri="{FF2B5EF4-FFF2-40B4-BE49-F238E27FC236}">
                  <a16:creationId xmlns:a16="http://schemas.microsoft.com/office/drawing/2014/main" id="{887C055F-8D39-8C4D-9E21-F6BDDA37E589}"/>
                </a:ext>
              </a:extLst>
            </p:cNvPr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047;p33">
              <a:extLst>
                <a:ext uri="{FF2B5EF4-FFF2-40B4-BE49-F238E27FC236}">
                  <a16:creationId xmlns:a16="http://schemas.microsoft.com/office/drawing/2014/main" id="{037B2CD6-4FCE-E84E-8CAD-01F65C7F38D0}"/>
                </a:ext>
              </a:extLst>
            </p:cNvPr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9" name="Google Shape;2048;p33">
              <a:extLst>
                <a:ext uri="{FF2B5EF4-FFF2-40B4-BE49-F238E27FC236}">
                  <a16:creationId xmlns:a16="http://schemas.microsoft.com/office/drawing/2014/main" id="{6B11988B-71E8-A540-8690-97595285F044}"/>
                </a:ext>
              </a:extLst>
            </p:cNvPr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101" name="Google Shape;2050;p33">
                <a:extLst>
                  <a:ext uri="{FF2B5EF4-FFF2-40B4-BE49-F238E27FC236}">
                    <a16:creationId xmlns:a16="http://schemas.microsoft.com/office/drawing/2014/main" id="{1CC2DD6E-E8E5-074B-A2A7-27291BDED37E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2051;p33">
                <a:extLst>
                  <a:ext uri="{FF2B5EF4-FFF2-40B4-BE49-F238E27FC236}">
                    <a16:creationId xmlns:a16="http://schemas.microsoft.com/office/drawing/2014/main" id="{D3DEA24A-A6A3-264D-A333-A23C5A7835FB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2052;p33">
                <a:extLst>
                  <a:ext uri="{FF2B5EF4-FFF2-40B4-BE49-F238E27FC236}">
                    <a16:creationId xmlns:a16="http://schemas.microsoft.com/office/drawing/2014/main" id="{619B8BB3-8F1A-BF45-80CF-44EFA922C1AD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2053;p33">
                <a:extLst>
                  <a:ext uri="{FF2B5EF4-FFF2-40B4-BE49-F238E27FC236}">
                    <a16:creationId xmlns:a16="http://schemas.microsoft.com/office/drawing/2014/main" id="{C63BEDD3-1804-9D43-9F3C-DFC38250A9DA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2049;p33">
                <a:extLst>
                  <a:ext uri="{FF2B5EF4-FFF2-40B4-BE49-F238E27FC236}">
                    <a16:creationId xmlns:a16="http://schemas.microsoft.com/office/drawing/2014/main" id="{BF5A3A77-6E39-C740-86F3-4BD3D97506D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7" name="Google Shape;2020;p33">
            <a:extLst>
              <a:ext uri="{FF2B5EF4-FFF2-40B4-BE49-F238E27FC236}">
                <a16:creationId xmlns:a16="http://schemas.microsoft.com/office/drawing/2014/main" id="{9DDB1E6E-92CB-534F-A537-DC66A293252B}"/>
              </a:ext>
            </a:extLst>
          </p:cNvPr>
          <p:cNvGrpSpPr/>
          <p:nvPr/>
        </p:nvGrpSpPr>
        <p:grpSpPr>
          <a:xfrm>
            <a:off x="4609485" y="2524397"/>
            <a:ext cx="3550676" cy="2060620"/>
            <a:chOff x="1177450" y="241631"/>
            <a:chExt cx="6173152" cy="3616776"/>
          </a:xfrm>
        </p:grpSpPr>
        <p:sp>
          <p:nvSpPr>
            <p:cNvPr id="108" name="Google Shape;2021;p33">
              <a:extLst>
                <a:ext uri="{FF2B5EF4-FFF2-40B4-BE49-F238E27FC236}">
                  <a16:creationId xmlns:a16="http://schemas.microsoft.com/office/drawing/2014/main" id="{D8F14048-0AA0-864B-9191-92FCDF451A8B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tx2">
                    <a:lumMod val="75000"/>
                  </a:schemeClr>
                </a:gs>
                <a:gs pos="50000">
                  <a:schemeClr val="tx2">
                    <a:lumMod val="75000"/>
                  </a:schemeClr>
                </a:gs>
                <a:gs pos="100000">
                  <a:schemeClr val="tx2">
                    <a:lumMod val="90000"/>
                  </a:scheme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2022;p33">
              <a:extLst>
                <a:ext uri="{FF2B5EF4-FFF2-40B4-BE49-F238E27FC236}">
                  <a16:creationId xmlns:a16="http://schemas.microsoft.com/office/drawing/2014/main" id="{C1A896BF-EEA3-D142-9FF8-B465D15B9A08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2023;p33">
              <a:extLst>
                <a:ext uri="{FF2B5EF4-FFF2-40B4-BE49-F238E27FC236}">
                  <a16:creationId xmlns:a16="http://schemas.microsoft.com/office/drawing/2014/main" id="{F1E353DE-6EEA-1A47-8A47-20BA03016422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2024;p33">
              <a:extLst>
                <a:ext uri="{FF2B5EF4-FFF2-40B4-BE49-F238E27FC236}">
                  <a16:creationId xmlns:a16="http://schemas.microsoft.com/office/drawing/2014/main" id="{5A106921-2693-5F4D-A6E5-CF745D35F9EC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" name="Google Shape;1998;p32">
            <a:extLst>
              <a:ext uri="{FF2B5EF4-FFF2-40B4-BE49-F238E27FC236}">
                <a16:creationId xmlns:a16="http://schemas.microsoft.com/office/drawing/2014/main" id="{4C3FF830-FA92-7B45-8D7D-5DA4FAB3DB80}"/>
              </a:ext>
            </a:extLst>
          </p:cNvPr>
          <p:cNvGrpSpPr/>
          <p:nvPr/>
        </p:nvGrpSpPr>
        <p:grpSpPr>
          <a:xfrm>
            <a:off x="7553680" y="3271880"/>
            <a:ext cx="749149" cy="1830373"/>
            <a:chOff x="2217389" y="2145281"/>
            <a:chExt cx="771967" cy="2035403"/>
          </a:xfrm>
        </p:grpSpPr>
        <p:sp>
          <p:nvSpPr>
            <p:cNvPr id="46" name="Google Shape;1999;p32">
              <a:extLst>
                <a:ext uri="{FF2B5EF4-FFF2-40B4-BE49-F238E27FC236}">
                  <a16:creationId xmlns:a16="http://schemas.microsoft.com/office/drawing/2014/main" id="{9CA4097C-6CC3-D84C-8B33-74B2FA313F66}"/>
                </a:ext>
              </a:extLst>
            </p:cNvPr>
            <p:cNvSpPr/>
            <p:nvPr/>
          </p:nvSpPr>
          <p:spPr>
            <a:xfrm>
              <a:off x="2315714" y="3791112"/>
              <a:ext cx="673642" cy="389572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2000;p32">
              <a:extLst>
                <a:ext uri="{FF2B5EF4-FFF2-40B4-BE49-F238E27FC236}">
                  <a16:creationId xmlns:a16="http://schemas.microsoft.com/office/drawing/2014/main" id="{A602B6F3-3088-FE46-8C0E-C6EBFAE7CEFF}"/>
                </a:ext>
              </a:extLst>
            </p:cNvPr>
            <p:cNvSpPr/>
            <p:nvPr/>
          </p:nvSpPr>
          <p:spPr>
            <a:xfrm>
              <a:off x="2657140" y="3935803"/>
              <a:ext cx="195392" cy="151201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001;p32">
              <a:extLst>
                <a:ext uri="{FF2B5EF4-FFF2-40B4-BE49-F238E27FC236}">
                  <a16:creationId xmlns:a16="http://schemas.microsoft.com/office/drawing/2014/main" id="{55DE61C2-23B1-D349-BB57-2ECD429E9FBD}"/>
                </a:ext>
              </a:extLst>
            </p:cNvPr>
            <p:cNvSpPr/>
            <p:nvPr/>
          </p:nvSpPr>
          <p:spPr>
            <a:xfrm>
              <a:off x="2658204" y="3985466"/>
              <a:ext cx="194423" cy="10160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002;p32">
              <a:extLst>
                <a:ext uri="{FF2B5EF4-FFF2-40B4-BE49-F238E27FC236}">
                  <a16:creationId xmlns:a16="http://schemas.microsoft.com/office/drawing/2014/main" id="{14BAF2A9-3396-044E-91AA-54945A8B6758}"/>
                </a:ext>
              </a:extLst>
            </p:cNvPr>
            <p:cNvSpPr/>
            <p:nvPr/>
          </p:nvSpPr>
          <p:spPr>
            <a:xfrm>
              <a:off x="2457350" y="3860101"/>
              <a:ext cx="195266" cy="145651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2003;p32">
              <a:extLst>
                <a:ext uri="{FF2B5EF4-FFF2-40B4-BE49-F238E27FC236}">
                  <a16:creationId xmlns:a16="http://schemas.microsoft.com/office/drawing/2014/main" id="{6E0C7820-B29C-9745-B3A0-EC0B5E73A38E}"/>
                </a:ext>
              </a:extLst>
            </p:cNvPr>
            <p:cNvSpPr/>
            <p:nvPr/>
          </p:nvSpPr>
          <p:spPr>
            <a:xfrm>
              <a:off x="2457756" y="3906656"/>
              <a:ext cx="194423" cy="101614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2004;p32">
              <a:extLst>
                <a:ext uri="{FF2B5EF4-FFF2-40B4-BE49-F238E27FC236}">
                  <a16:creationId xmlns:a16="http://schemas.microsoft.com/office/drawing/2014/main" id="{F7016A68-9145-7146-9ECB-9E7188C589BC}"/>
                </a:ext>
              </a:extLst>
            </p:cNvPr>
            <p:cNvSpPr/>
            <p:nvPr/>
          </p:nvSpPr>
          <p:spPr>
            <a:xfrm>
              <a:off x="2506461" y="2987362"/>
              <a:ext cx="335881" cy="96476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005;p32">
              <a:extLst>
                <a:ext uri="{FF2B5EF4-FFF2-40B4-BE49-F238E27FC236}">
                  <a16:creationId xmlns:a16="http://schemas.microsoft.com/office/drawing/2014/main" id="{CA981AC7-C5CC-0249-9DE6-3CEE885F2246}"/>
                </a:ext>
              </a:extLst>
            </p:cNvPr>
            <p:cNvSpPr/>
            <p:nvPr/>
          </p:nvSpPr>
          <p:spPr>
            <a:xfrm>
              <a:off x="2582229" y="2387101"/>
              <a:ext cx="215046" cy="209600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2006;p32">
              <a:extLst>
                <a:ext uri="{FF2B5EF4-FFF2-40B4-BE49-F238E27FC236}">
                  <a16:creationId xmlns:a16="http://schemas.microsoft.com/office/drawing/2014/main" id="{C54DC560-C1E5-A747-9120-F3742926F166}"/>
                </a:ext>
              </a:extLst>
            </p:cNvPr>
            <p:cNvSpPr/>
            <p:nvPr/>
          </p:nvSpPr>
          <p:spPr>
            <a:xfrm>
              <a:off x="2243240" y="2453762"/>
              <a:ext cx="324472" cy="46349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2007;p32">
              <a:extLst>
                <a:ext uri="{FF2B5EF4-FFF2-40B4-BE49-F238E27FC236}">
                  <a16:creationId xmlns:a16="http://schemas.microsoft.com/office/drawing/2014/main" id="{0AB4786B-42F3-E648-9ECE-F8C0CB93F9C0}"/>
                </a:ext>
              </a:extLst>
            </p:cNvPr>
            <p:cNvSpPr/>
            <p:nvPr/>
          </p:nvSpPr>
          <p:spPr>
            <a:xfrm>
              <a:off x="2217389" y="2839467"/>
              <a:ext cx="154848" cy="10134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008;p32">
              <a:extLst>
                <a:ext uri="{FF2B5EF4-FFF2-40B4-BE49-F238E27FC236}">
                  <a16:creationId xmlns:a16="http://schemas.microsoft.com/office/drawing/2014/main" id="{FCC61128-7CE3-ED43-924A-A160BBEB48AB}"/>
                </a:ext>
              </a:extLst>
            </p:cNvPr>
            <p:cNvSpPr/>
            <p:nvPr/>
          </p:nvSpPr>
          <p:spPr>
            <a:xfrm>
              <a:off x="2221873" y="2861121"/>
              <a:ext cx="101110" cy="8428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2009;p32">
              <a:extLst>
                <a:ext uri="{FF2B5EF4-FFF2-40B4-BE49-F238E27FC236}">
                  <a16:creationId xmlns:a16="http://schemas.microsoft.com/office/drawing/2014/main" id="{F4264E71-CC7D-9244-B5C7-C260731F13E4}"/>
                </a:ext>
              </a:extLst>
            </p:cNvPr>
            <p:cNvSpPr/>
            <p:nvPr/>
          </p:nvSpPr>
          <p:spPr>
            <a:xfrm>
              <a:off x="2506235" y="2416390"/>
              <a:ext cx="349777" cy="70423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010;p32">
              <a:extLst>
                <a:ext uri="{FF2B5EF4-FFF2-40B4-BE49-F238E27FC236}">
                  <a16:creationId xmlns:a16="http://schemas.microsoft.com/office/drawing/2014/main" id="{A656767E-8DD3-0E44-877B-3F9EF0CD7420}"/>
                </a:ext>
              </a:extLst>
            </p:cNvPr>
            <p:cNvSpPr/>
            <p:nvPr/>
          </p:nvSpPr>
          <p:spPr>
            <a:xfrm>
              <a:off x="2790960" y="2560359"/>
              <a:ext cx="135542" cy="62211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011;p32">
              <a:extLst>
                <a:ext uri="{FF2B5EF4-FFF2-40B4-BE49-F238E27FC236}">
                  <a16:creationId xmlns:a16="http://schemas.microsoft.com/office/drawing/2014/main" id="{58A19299-94B6-A340-8D52-9E330434F0C4}"/>
                </a:ext>
              </a:extLst>
            </p:cNvPr>
            <p:cNvSpPr/>
            <p:nvPr/>
          </p:nvSpPr>
          <p:spPr>
            <a:xfrm>
              <a:off x="2573358" y="2169926"/>
              <a:ext cx="232033" cy="2830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2012;p32">
              <a:extLst>
                <a:ext uri="{FF2B5EF4-FFF2-40B4-BE49-F238E27FC236}">
                  <a16:creationId xmlns:a16="http://schemas.microsoft.com/office/drawing/2014/main" id="{47D334FE-C4DE-EB49-ADDF-4795E89E091C}"/>
                </a:ext>
              </a:extLst>
            </p:cNvPr>
            <p:cNvSpPr/>
            <p:nvPr/>
          </p:nvSpPr>
          <p:spPr>
            <a:xfrm>
              <a:off x="2582180" y="2145281"/>
              <a:ext cx="245303" cy="242358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013;p32">
              <a:extLst>
                <a:ext uri="{FF2B5EF4-FFF2-40B4-BE49-F238E27FC236}">
                  <a16:creationId xmlns:a16="http://schemas.microsoft.com/office/drawing/2014/main" id="{7DBC88D6-03E3-5740-A943-85072017D6CF}"/>
                </a:ext>
              </a:extLst>
            </p:cNvPr>
            <p:cNvSpPr/>
            <p:nvPr/>
          </p:nvSpPr>
          <p:spPr>
            <a:xfrm>
              <a:off x="2773661" y="2522433"/>
              <a:ext cx="151977" cy="206889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014;p32">
              <a:extLst>
                <a:ext uri="{FF2B5EF4-FFF2-40B4-BE49-F238E27FC236}">
                  <a16:creationId xmlns:a16="http://schemas.microsoft.com/office/drawing/2014/main" id="{4E7011FB-D4D8-AE48-889A-0E80CDA8F9A9}"/>
                </a:ext>
              </a:extLst>
            </p:cNvPr>
            <p:cNvSpPr/>
            <p:nvPr/>
          </p:nvSpPr>
          <p:spPr>
            <a:xfrm>
              <a:off x="2459309" y="2417031"/>
              <a:ext cx="123487" cy="199128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EEB2541-A46C-4B46-A646-8A0FB848D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9486" y="2615284"/>
            <a:ext cx="2805316" cy="176218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3DDF3C-2701-EB45-B7D5-380786B870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53" r="16290"/>
          <a:stretch/>
        </p:blipFill>
        <p:spPr>
          <a:xfrm>
            <a:off x="4261104" y="0"/>
            <a:ext cx="4892040" cy="5143500"/>
          </a:xfrm>
          <a:prstGeom prst="rect">
            <a:avLst/>
          </a:prstGeom>
        </p:spPr>
      </p:pic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How to write a good preregistration</a:t>
            </a:r>
            <a:endParaRPr sz="3600" dirty="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1481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“Are soccer referees more likely to give red cards to players with dark skin than to players with light skin?”</a:t>
            </a:r>
            <a:endParaRPr dirty="0"/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75050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3DDF3C-2701-EB45-B7D5-380786B870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53" r="16290"/>
          <a:stretch/>
        </p:blipFill>
        <p:spPr>
          <a:xfrm>
            <a:off x="4261104" y="0"/>
            <a:ext cx="4892040" cy="5143500"/>
          </a:xfrm>
          <a:prstGeom prst="rect">
            <a:avLst/>
          </a:prstGeom>
        </p:spPr>
      </p:pic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How to write a good preregistration</a:t>
            </a:r>
            <a:endParaRPr sz="3600" dirty="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1481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457200"/>
            <a:r>
              <a:rPr lang="en" dirty="0"/>
              <a:t>How to measure skin color?</a:t>
            </a:r>
          </a:p>
          <a:p>
            <a:pPr indent="-457200"/>
            <a:r>
              <a:rPr lang="en" dirty="0"/>
              <a:t>Control for referees skin color?</a:t>
            </a:r>
          </a:p>
          <a:p>
            <a:pPr indent="-457200"/>
            <a:r>
              <a:rPr lang="en" dirty="0"/>
              <a:t>Is each red card decision independent?</a:t>
            </a:r>
          </a:p>
          <a:p>
            <a:pPr indent="-457200"/>
            <a:r>
              <a:rPr lang="en" dirty="0"/>
              <a:t>What about other ethnicities?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71506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0"/>
          </a:schemeClr>
        </a:solid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B48F0EE2-C955-2D48-8F37-242262AD3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0" y="98673"/>
            <a:ext cx="9067850" cy="48649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26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3DDF3C-2701-EB45-B7D5-380786B870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53" r="16290"/>
          <a:stretch/>
        </p:blipFill>
        <p:spPr>
          <a:xfrm>
            <a:off x="4261104" y="0"/>
            <a:ext cx="4892040" cy="5143500"/>
          </a:xfrm>
          <a:prstGeom prst="rect">
            <a:avLst/>
          </a:prstGeom>
        </p:spPr>
      </p:pic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How to write a good preregistration</a:t>
            </a:r>
            <a:endParaRPr sz="3600" dirty="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4644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Create and Analyze Dummy Data</a:t>
            </a:r>
          </a:p>
          <a:p>
            <a:pPr indent="-457200"/>
            <a:r>
              <a:rPr lang="en" dirty="0"/>
              <a:t>Simulations</a:t>
            </a:r>
          </a:p>
          <a:p>
            <a:pPr indent="-457200"/>
            <a:r>
              <a:rPr lang="en" dirty="0"/>
              <a:t>Pilot Studies</a:t>
            </a:r>
          </a:p>
          <a:p>
            <a:pPr indent="-457200"/>
            <a:r>
              <a:rPr lang="en" dirty="0"/>
              <a:t>Existing Data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15221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8293608" cy="1082700"/>
          </a:xfrm>
        </p:spPr>
        <p:txBody>
          <a:bodyPr/>
          <a:lstStyle/>
          <a:p>
            <a:r>
              <a:rPr lang="en-US" dirty="0"/>
              <a:t>Method 2: Sensitivity Analyses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850"/>
            <a:ext cx="7754112" cy="2640900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Examine sensitivity to modeling choices:</a:t>
            </a:r>
          </a:p>
          <a:p>
            <a:r>
              <a:rPr lang="en-US" dirty="0"/>
              <a:t>Multiverse analysis</a:t>
            </a:r>
          </a:p>
          <a:p>
            <a:r>
              <a:rPr lang="en-US" dirty="0"/>
              <a:t>Crowd sourcing</a:t>
            </a:r>
          </a:p>
          <a:p>
            <a:endParaRPr lang="en-US" dirty="0"/>
          </a:p>
          <a:p>
            <a:pPr marL="114300" indent="0">
              <a:buNone/>
            </a:pPr>
            <a:r>
              <a:rPr lang="en-US" dirty="0"/>
              <a:t>Ideally this is done by independent labs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008259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8293608" cy="1082700"/>
          </a:xfrm>
        </p:spPr>
        <p:txBody>
          <a:bodyPr/>
          <a:lstStyle/>
          <a:p>
            <a:r>
              <a:rPr lang="en-US" dirty="0"/>
              <a:t>Method 3: Blinded Analyses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27E9989-A362-4442-B0D5-A49E9A16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850"/>
            <a:ext cx="7754112" cy="2640900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Challenges of Preregistration: Unexpected features of the data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 err="1"/>
              <a:t>Dutilh</a:t>
            </a:r>
            <a:r>
              <a:rPr lang="en-US" dirty="0"/>
              <a:t> et al. (2017): Preregistration of an impossible analysis</a:t>
            </a:r>
          </a:p>
          <a:p>
            <a:r>
              <a:rPr lang="en-US" dirty="0"/>
              <a:t>Reproducibility Project: Cancer Biology</a:t>
            </a:r>
          </a:p>
          <a:p>
            <a:pPr lvl="1"/>
            <a:r>
              <a:rPr lang="en-US" dirty="0"/>
              <a:t>Horrigan (2017): Spontaneous tumor regressions</a:t>
            </a:r>
          </a:p>
          <a:p>
            <a:pPr lvl="1"/>
            <a:r>
              <a:rPr lang="en-US" dirty="0"/>
              <a:t>Arid, </a:t>
            </a:r>
            <a:r>
              <a:rPr lang="en-US" dirty="0" err="1"/>
              <a:t>Kandela</a:t>
            </a:r>
            <a:r>
              <a:rPr lang="en-US" dirty="0"/>
              <a:t> &amp; Mantis (2017): Unexpected early deaths in control group</a:t>
            </a:r>
          </a:p>
        </p:txBody>
      </p:sp>
    </p:spTree>
    <p:extLst>
      <p:ext uri="{BB962C8B-B14F-4D97-AF65-F5344CB8AC3E}">
        <p14:creationId xmlns:p14="http://schemas.microsoft.com/office/powerpoint/2010/main" val="2904102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509288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 101</a:t>
            </a:r>
            <a:endParaRPr dirty="0"/>
          </a:p>
        </p:txBody>
      </p:sp>
      <p:sp>
        <p:nvSpPr>
          <p:cNvPr id="2213" name="Google Shape;2213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400" dirty="0"/>
              <a:t>There is a conceptual distinction between </a:t>
            </a:r>
            <a:r>
              <a:rPr lang="en-US" sz="2400" b="1" dirty="0"/>
              <a:t>hypothesis-generating</a:t>
            </a:r>
            <a:r>
              <a:rPr lang="en-US" sz="2400" dirty="0"/>
              <a:t> and </a:t>
            </a:r>
            <a:r>
              <a:rPr lang="en-US" sz="2400" b="1" dirty="0"/>
              <a:t>hypothesis-testing</a:t>
            </a:r>
            <a:r>
              <a:rPr lang="en-US" sz="2400" dirty="0"/>
              <a:t> research (De Groot 1956/2014; Reichenbach, 1938)</a:t>
            </a:r>
          </a:p>
          <a:p>
            <a:r>
              <a:rPr lang="en-US" sz="2400" dirty="0"/>
              <a:t>When the data inspire a hypothesis, you cannot use the same data to test this hypothesis</a:t>
            </a:r>
          </a:p>
          <a:p>
            <a:endParaRPr lang="en-US" sz="2400" dirty="0"/>
          </a:p>
        </p:txBody>
      </p:sp>
      <p:sp>
        <p:nvSpPr>
          <p:cNvPr id="2214" name="Google Shape;2214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826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3DDF3C-2701-EB45-B7D5-380786B870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039" t="13255" r="13129" b="18760"/>
          <a:stretch/>
        </p:blipFill>
        <p:spPr>
          <a:xfrm>
            <a:off x="4899986" y="0"/>
            <a:ext cx="3749039" cy="5158866"/>
          </a:xfrm>
          <a:prstGeom prst="rect">
            <a:avLst/>
          </a:prstGeom>
        </p:spPr>
      </p:pic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Method 3: Blinded Analyses</a:t>
            </a:r>
            <a:endParaRPr sz="3600" dirty="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4644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457200"/>
            <a:r>
              <a:rPr lang="en" dirty="0"/>
              <a:t>Common Practice in (Astro-) physics</a:t>
            </a:r>
          </a:p>
          <a:p>
            <a:pPr indent="-457200"/>
            <a:r>
              <a:rPr lang="en" dirty="0"/>
              <a:t>Allows researchers to make data depend choices without introducing bias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019139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50000">
              <a:schemeClr val="accent1"/>
            </a:gs>
            <a:gs pos="100000">
              <a:schemeClr val="bg2"/>
            </a:gs>
          </a:gsLst>
          <a:lin ang="16200038" scaled="0"/>
        </a:grad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25"/>
          <p:cNvSpPr txBox="1">
            <a:spLocks noGrp="1"/>
          </p:cNvSpPr>
          <p:nvPr>
            <p:ph type="title" idx="4294967295"/>
          </p:nvPr>
        </p:nvSpPr>
        <p:spPr>
          <a:xfrm>
            <a:off x="381000" y="453200"/>
            <a:ext cx="5640900" cy="46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</a:rPr>
              <a:t>How Blinding Works</a:t>
            </a:r>
            <a:endParaRPr sz="3000" dirty="0">
              <a:solidFill>
                <a:schemeClr val="lt1"/>
              </a:solidFill>
            </a:endParaRPr>
          </a:p>
        </p:txBody>
      </p:sp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31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A9CDEA-D1A6-B144-8A4F-AFA5276B4B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1935125" y="914401"/>
            <a:ext cx="5787880" cy="40948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50000">
              <a:schemeClr val="accent1"/>
            </a:gs>
            <a:gs pos="100000">
              <a:schemeClr val="bg2"/>
            </a:gs>
          </a:gsLst>
          <a:lin ang="16200038" scaled="0"/>
        </a:grad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32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17DCE4-AF01-C049-91F8-227E2497FB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1180215" y="53165"/>
            <a:ext cx="7145079" cy="505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526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50000">
              <a:schemeClr val="accent1"/>
            </a:gs>
            <a:gs pos="100000">
              <a:schemeClr val="bg2"/>
            </a:gs>
          </a:gsLst>
          <a:lin ang="16200038" scaled="0"/>
        </a:grad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33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2078E-98A4-444B-8FCF-6E2D954400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6176"/>
          <a:stretch/>
        </p:blipFill>
        <p:spPr>
          <a:xfrm>
            <a:off x="499729" y="36850"/>
            <a:ext cx="8213090" cy="509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3430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50000">
              <a:schemeClr val="accent1"/>
            </a:gs>
            <a:gs pos="100000">
              <a:schemeClr val="bg2"/>
            </a:gs>
          </a:gsLst>
          <a:lin ang="16200038" scaled="0"/>
        </a:grad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34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9A45ED-31F4-9043-A443-9AE2D55A6B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754"/>
          <a:stretch/>
        </p:blipFill>
        <p:spPr>
          <a:xfrm>
            <a:off x="1467295" y="11367"/>
            <a:ext cx="6453962" cy="513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1417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50000">
              <a:schemeClr val="accent1"/>
            </a:gs>
            <a:gs pos="100000">
              <a:schemeClr val="bg2"/>
            </a:gs>
          </a:gsLst>
          <a:lin ang="16200038" scaled="0"/>
        </a:grad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35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0C5647-2DC1-4440-8645-F504889E09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478"/>
          <a:stretch/>
        </p:blipFill>
        <p:spPr>
          <a:xfrm>
            <a:off x="38076" y="255031"/>
            <a:ext cx="9067850" cy="442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83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50000">
              <a:schemeClr val="accent1"/>
            </a:gs>
            <a:gs pos="100000">
              <a:schemeClr val="bg2"/>
            </a:gs>
          </a:gsLst>
          <a:lin ang="16200038" scaled="0"/>
        </a:grad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36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0C5647-2DC1-4440-8645-F504889E09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695" b="33643"/>
          <a:stretch/>
        </p:blipFill>
        <p:spPr>
          <a:xfrm>
            <a:off x="80607" y="467830"/>
            <a:ext cx="8997187" cy="415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9068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50000">
              <a:schemeClr val="accent1"/>
            </a:gs>
            <a:gs pos="100000">
              <a:schemeClr val="bg2"/>
            </a:gs>
          </a:gsLst>
          <a:lin ang="16200038" scaled="0"/>
        </a:gradFill>
        <a:effectLst/>
      </p:bgPr>
    </p:bg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37</a:t>
            </a:fld>
            <a:endParaRPr>
              <a:solidFill>
                <a:schemeClr val="accen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0C5647-2DC1-4440-8645-F504889E09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150"/>
          <a:stretch/>
        </p:blipFill>
        <p:spPr>
          <a:xfrm>
            <a:off x="38075" y="348285"/>
            <a:ext cx="9067849" cy="4343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2554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BDA03-4C5D-2446-91EE-143434A92A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Blind Data by Shuffling Rows (Regression Designs or Correlational Data)</a:t>
            </a:r>
          </a:p>
        </p:txBody>
      </p:sp>
      <p:graphicFrame>
        <p:nvGraphicFramePr>
          <p:cNvPr id="215" name="Tabelle 8">
            <a:extLst>
              <a:ext uri="{FF2B5EF4-FFF2-40B4-BE49-F238E27FC236}">
                <a16:creationId xmlns:a16="http://schemas.microsoft.com/office/drawing/2014/main" id="{BC40E25E-C955-7B4B-B016-87896E95D9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582945"/>
              </p:ext>
            </p:extLst>
          </p:nvPr>
        </p:nvGraphicFramePr>
        <p:xfrm>
          <a:off x="1053953" y="944254"/>
          <a:ext cx="7632847" cy="2560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507636">
                  <a:extLst>
                    <a:ext uri="{9D8B030D-6E8A-4147-A177-3AD203B41FA5}">
                      <a16:colId xmlns:a16="http://schemas.microsoft.com/office/drawing/2014/main" val="4155399873"/>
                    </a:ext>
                  </a:extLst>
                </a:gridCol>
                <a:gridCol w="1805543">
                  <a:extLst>
                    <a:ext uri="{9D8B030D-6E8A-4147-A177-3AD203B41FA5}">
                      <a16:colId xmlns:a16="http://schemas.microsoft.com/office/drawing/2014/main" val="18854214"/>
                    </a:ext>
                  </a:extLst>
                </a:gridCol>
                <a:gridCol w="1106556">
                  <a:extLst>
                    <a:ext uri="{9D8B030D-6E8A-4147-A177-3AD203B41FA5}">
                      <a16:colId xmlns:a16="http://schemas.microsoft.com/office/drawing/2014/main" val="3972986864"/>
                    </a:ext>
                  </a:extLst>
                </a:gridCol>
                <a:gridCol w="1106556">
                  <a:extLst>
                    <a:ext uri="{9D8B030D-6E8A-4147-A177-3AD203B41FA5}">
                      <a16:colId xmlns:a16="http://schemas.microsoft.com/office/drawing/2014/main" val="488937303"/>
                    </a:ext>
                  </a:extLst>
                </a:gridCol>
                <a:gridCol w="1106556">
                  <a:extLst>
                    <a:ext uri="{9D8B030D-6E8A-4147-A177-3AD203B41FA5}">
                      <a16:colId xmlns:a16="http://schemas.microsoft.com/office/drawing/2014/main" val="1233733274"/>
                    </a:ext>
                  </a:extLst>
                </a:gridCol>
              </a:tblGrid>
              <a:tr h="259229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# Facebook </a:t>
                      </a:r>
                      <a:r>
                        <a:rPr lang="de-DE" dirty="0" err="1"/>
                        <a:t>Friends</a:t>
                      </a:r>
                      <a:r>
                        <a:rPr lang="de-DE" dirty="0"/>
                        <a:t> 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Amygdala Size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Gender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Age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/>
                        <a:t>Overal</a:t>
                      </a:r>
                      <a:r>
                        <a:rPr lang="en-GB" dirty="0"/>
                        <a:t> Brain volume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9951947"/>
                  </a:ext>
                </a:extLst>
              </a:tr>
              <a:tr h="2592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190</a:t>
                      </a:r>
                      <a:endParaRPr lang="en-GB" b="1" dirty="0">
                        <a:solidFill>
                          <a:schemeClr val="tx1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0.655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28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1238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481541"/>
                  </a:ext>
                </a:extLst>
              </a:tr>
              <a:tr h="2592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232</a:t>
                      </a:r>
                      <a:endParaRPr lang="en-GB" b="1" dirty="0">
                        <a:solidFill>
                          <a:schemeClr val="tx1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0.680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35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1386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501213"/>
                  </a:ext>
                </a:extLst>
              </a:tr>
              <a:tr h="2592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84</a:t>
                      </a:r>
                      <a:endParaRPr lang="en-GB" b="1" dirty="0">
                        <a:solidFill>
                          <a:schemeClr val="tx1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0.647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female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18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1176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791065"/>
                  </a:ext>
                </a:extLst>
              </a:tr>
              <a:tr h="2592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311</a:t>
                      </a:r>
                      <a:endParaRPr lang="en-GB" b="1" dirty="0">
                        <a:solidFill>
                          <a:schemeClr val="tx1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0.698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20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1172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286898"/>
                  </a:ext>
                </a:extLst>
              </a:tr>
              <a:tr h="2592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138</a:t>
                      </a:r>
                      <a:endParaRPr lang="en-GB" b="1" dirty="0">
                        <a:solidFill>
                          <a:schemeClr val="tx1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0.699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female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27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1185 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6998799"/>
                  </a:ext>
                </a:extLst>
              </a:tr>
              <a:tr h="259229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356</a:t>
                      </a:r>
                      <a:endParaRPr lang="en-GB" b="1" dirty="0">
                        <a:solidFill>
                          <a:schemeClr val="tx1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0.732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female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34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970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638592"/>
                  </a:ext>
                </a:extLst>
              </a:tr>
            </a:tbl>
          </a:graphicData>
        </a:graphic>
      </p:graphicFrame>
      <p:sp>
        <p:nvSpPr>
          <p:cNvPr id="216" name="Pfeil: nach rechts gekrümmt 14">
            <a:extLst>
              <a:ext uri="{FF2B5EF4-FFF2-40B4-BE49-F238E27FC236}">
                <a16:creationId xmlns:a16="http://schemas.microsoft.com/office/drawing/2014/main" id="{865CE2F6-FF2E-7E4F-9A3B-E1B4DFCF8F02}"/>
              </a:ext>
            </a:extLst>
          </p:cNvPr>
          <p:cNvSpPr/>
          <p:nvPr/>
        </p:nvSpPr>
        <p:spPr>
          <a:xfrm flipV="1">
            <a:off x="261863" y="1654430"/>
            <a:ext cx="771295" cy="792088"/>
          </a:xfrm>
          <a:prstGeom prst="curvedRightArrow">
            <a:avLst>
              <a:gd name="adj1" fmla="val 10525"/>
              <a:gd name="adj2" fmla="val 30390"/>
              <a:gd name="adj3" fmla="val 26017"/>
            </a:avLst>
          </a:prstGeom>
          <a:solidFill>
            <a:srgbClr val="00E276"/>
          </a:solidFill>
          <a:ln>
            <a:solidFill>
              <a:srgbClr val="00BA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17" name="Pfeil: nach rechts gekrümmt 17">
            <a:extLst>
              <a:ext uri="{FF2B5EF4-FFF2-40B4-BE49-F238E27FC236}">
                <a16:creationId xmlns:a16="http://schemas.microsoft.com/office/drawing/2014/main" id="{1DE36D5A-304C-8E4A-BCA1-CE982D847050}"/>
              </a:ext>
            </a:extLst>
          </p:cNvPr>
          <p:cNvSpPr/>
          <p:nvPr/>
        </p:nvSpPr>
        <p:spPr>
          <a:xfrm flipV="1">
            <a:off x="388099" y="1972547"/>
            <a:ext cx="665854" cy="1375706"/>
          </a:xfrm>
          <a:prstGeom prst="curvedRightArrow">
            <a:avLst>
              <a:gd name="adj1" fmla="val 10525"/>
              <a:gd name="adj2" fmla="val 30390"/>
              <a:gd name="adj3" fmla="val 26017"/>
            </a:avLst>
          </a:prstGeom>
          <a:solidFill>
            <a:srgbClr val="00E276"/>
          </a:solidFill>
          <a:ln>
            <a:solidFill>
              <a:srgbClr val="00BA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18" name="Pfeil: nach rechts gekrümmt 11">
            <a:extLst>
              <a:ext uri="{FF2B5EF4-FFF2-40B4-BE49-F238E27FC236}">
                <a16:creationId xmlns:a16="http://schemas.microsoft.com/office/drawing/2014/main" id="{64CE0168-A357-FA46-A5A4-8BCA45565542}"/>
              </a:ext>
            </a:extLst>
          </p:cNvPr>
          <p:cNvSpPr/>
          <p:nvPr/>
        </p:nvSpPr>
        <p:spPr>
          <a:xfrm rot="10800000" flipH="1" flipV="1">
            <a:off x="621904" y="2764245"/>
            <a:ext cx="432047" cy="762392"/>
          </a:xfrm>
          <a:prstGeom prst="curvedRightArrow">
            <a:avLst>
              <a:gd name="adj1" fmla="val 10525"/>
              <a:gd name="adj2" fmla="val 34132"/>
              <a:gd name="adj3" fmla="val 2601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FB8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19" name="Pfeil: nach rechts gekrümmt 15">
            <a:extLst>
              <a:ext uri="{FF2B5EF4-FFF2-40B4-BE49-F238E27FC236}">
                <a16:creationId xmlns:a16="http://schemas.microsoft.com/office/drawing/2014/main" id="{15CF0323-8F3F-904C-AD03-4155EEDDB16C}"/>
              </a:ext>
            </a:extLst>
          </p:cNvPr>
          <p:cNvSpPr/>
          <p:nvPr/>
        </p:nvSpPr>
        <p:spPr>
          <a:xfrm rot="10800000" flipH="1" flipV="1">
            <a:off x="405881" y="1661190"/>
            <a:ext cx="665853" cy="971876"/>
          </a:xfrm>
          <a:prstGeom prst="curvedRightArrow">
            <a:avLst>
              <a:gd name="adj1" fmla="val 10525"/>
              <a:gd name="adj2" fmla="val 30207"/>
              <a:gd name="adj3" fmla="val 26017"/>
            </a:avLst>
          </a:prstGeom>
          <a:solidFill>
            <a:srgbClr val="00E276"/>
          </a:solidFill>
          <a:ln>
            <a:solidFill>
              <a:srgbClr val="00BA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BDA03-4C5D-2446-91EE-143434A92A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Blind Data by Shuffling Rows (Regression Designs or Correlational Data)</a:t>
            </a:r>
          </a:p>
        </p:txBody>
      </p:sp>
      <p:graphicFrame>
        <p:nvGraphicFramePr>
          <p:cNvPr id="9" name="Tabelle 16">
            <a:extLst>
              <a:ext uri="{FF2B5EF4-FFF2-40B4-BE49-F238E27FC236}">
                <a16:creationId xmlns:a16="http://schemas.microsoft.com/office/drawing/2014/main" id="{9FF34044-6970-B141-963A-C95C18A01D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084995"/>
              </p:ext>
            </p:extLst>
          </p:nvPr>
        </p:nvGraphicFramePr>
        <p:xfrm>
          <a:off x="1020727" y="962496"/>
          <a:ext cx="7548407" cy="2560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79896">
                  <a:extLst>
                    <a:ext uri="{9D8B030D-6E8A-4147-A177-3AD203B41FA5}">
                      <a16:colId xmlns:a16="http://schemas.microsoft.com/office/drawing/2014/main" val="4155399873"/>
                    </a:ext>
                  </a:extLst>
                </a:gridCol>
                <a:gridCol w="1785569">
                  <a:extLst>
                    <a:ext uri="{9D8B030D-6E8A-4147-A177-3AD203B41FA5}">
                      <a16:colId xmlns:a16="http://schemas.microsoft.com/office/drawing/2014/main" val="18854214"/>
                    </a:ext>
                  </a:extLst>
                </a:gridCol>
                <a:gridCol w="1094314">
                  <a:extLst>
                    <a:ext uri="{9D8B030D-6E8A-4147-A177-3AD203B41FA5}">
                      <a16:colId xmlns:a16="http://schemas.microsoft.com/office/drawing/2014/main" val="3972986864"/>
                    </a:ext>
                  </a:extLst>
                </a:gridCol>
                <a:gridCol w="1094314">
                  <a:extLst>
                    <a:ext uri="{9D8B030D-6E8A-4147-A177-3AD203B41FA5}">
                      <a16:colId xmlns:a16="http://schemas.microsoft.com/office/drawing/2014/main" val="488937303"/>
                    </a:ext>
                  </a:extLst>
                </a:gridCol>
                <a:gridCol w="1094314">
                  <a:extLst>
                    <a:ext uri="{9D8B030D-6E8A-4147-A177-3AD203B41FA5}">
                      <a16:colId xmlns:a16="http://schemas.microsoft.com/office/drawing/2014/main" val="1233733274"/>
                    </a:ext>
                  </a:extLst>
                </a:gridCol>
              </a:tblGrid>
              <a:tr h="703197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# Facebook </a:t>
                      </a:r>
                      <a:r>
                        <a:rPr lang="de-DE" dirty="0" err="1"/>
                        <a:t>Friends</a:t>
                      </a:r>
                      <a:r>
                        <a:rPr lang="de-DE" dirty="0"/>
                        <a:t> 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Amygdala Size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Gender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Age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Overall Brain volume</a:t>
                      </a:r>
                      <a:endParaRPr lang="en-GB" dirty="0"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9951947"/>
                  </a:ext>
                </a:extLst>
              </a:tr>
              <a:tr h="292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84</a:t>
                      </a:r>
                      <a:endParaRPr lang="en-GB" b="1" dirty="0">
                        <a:solidFill>
                          <a:srgbClr val="D8670A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0.655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28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1238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481541"/>
                  </a:ext>
                </a:extLst>
              </a:tr>
              <a:tr h="292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356</a:t>
                      </a:r>
                      <a:endParaRPr lang="en-GB" b="1" dirty="0">
                        <a:solidFill>
                          <a:srgbClr val="D8670A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0.680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35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1386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501213"/>
                  </a:ext>
                </a:extLst>
              </a:tr>
              <a:tr h="292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190</a:t>
                      </a:r>
                      <a:endParaRPr lang="en-GB" b="1" dirty="0">
                        <a:solidFill>
                          <a:srgbClr val="D8670A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0.647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female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18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1176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791065"/>
                  </a:ext>
                </a:extLst>
              </a:tr>
              <a:tr h="292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232</a:t>
                      </a:r>
                      <a:endParaRPr lang="en-GB" b="1" dirty="0">
                        <a:solidFill>
                          <a:srgbClr val="D8670A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0.698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20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1172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286898"/>
                  </a:ext>
                </a:extLst>
              </a:tr>
              <a:tr h="292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138</a:t>
                      </a:r>
                      <a:endParaRPr lang="en-GB" b="1" dirty="0">
                        <a:solidFill>
                          <a:srgbClr val="D8670A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0.699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female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27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1185 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6998799"/>
                  </a:ext>
                </a:extLst>
              </a:tr>
              <a:tr h="292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311</a:t>
                      </a:r>
                      <a:endParaRPr lang="en-GB" b="1" dirty="0">
                        <a:solidFill>
                          <a:srgbClr val="D8670A"/>
                        </a:solidFill>
                        <a:latin typeface="Lucida Sans" panose="020B0602030504020204" pitchFamily="34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0.732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female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34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970</a:t>
                      </a:r>
                      <a:endParaRPr lang="en-GB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Lucida Sans" panose="020B0602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638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5749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884410B-CF11-F446-9F1D-80D94B8904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7982835"/>
              </p:ext>
            </p:extLst>
          </p:nvPr>
        </p:nvGraphicFramePr>
        <p:xfrm>
          <a:off x="1536191" y="1307592"/>
          <a:ext cx="5550409" cy="3685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6230679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" dirty="0"/>
              <a:t>Methodology 101</a:t>
            </a:r>
            <a:endParaRPr dirty="0"/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F013A00-0682-4149-8E38-367FBF08B491}"/>
              </a:ext>
            </a:extLst>
          </p:cNvPr>
          <p:cNvSpPr txBox="1"/>
          <p:nvPr/>
        </p:nvSpPr>
        <p:spPr>
          <a:xfrm>
            <a:off x="5089114" y="1665624"/>
            <a:ext cx="141584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/>
              <a:t>speculate </a:t>
            </a:r>
          </a:p>
          <a:p>
            <a:r>
              <a:rPr lang="en-US" sz="1050" i="1" dirty="0"/>
              <a:t>    &amp; explore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C5CCE98-2B06-3E41-838D-0CA61C198CB7}"/>
              </a:ext>
            </a:extLst>
          </p:cNvPr>
          <p:cNvSpPr txBox="1"/>
          <p:nvPr/>
        </p:nvSpPr>
        <p:spPr>
          <a:xfrm>
            <a:off x="5829585" y="3460970"/>
            <a:ext cx="1415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/>
              <a:t>deduce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8085F4C-DE25-9146-A914-FC0F4CA2E64C}"/>
              </a:ext>
            </a:extLst>
          </p:cNvPr>
          <p:cNvSpPr txBox="1"/>
          <p:nvPr/>
        </p:nvSpPr>
        <p:spPr>
          <a:xfrm>
            <a:off x="3529409" y="4651786"/>
            <a:ext cx="15806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/>
              <a:t>design </a:t>
            </a:r>
          </a:p>
          <a:p>
            <a:pPr algn="ctr"/>
            <a:r>
              <a:rPr lang="en-US" sz="1050" i="1" dirty="0"/>
              <a:t>new experiment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92FB906-D214-4749-87A9-CF94FD1A9DBA}"/>
              </a:ext>
            </a:extLst>
          </p:cNvPr>
          <p:cNvSpPr txBox="1"/>
          <p:nvPr/>
        </p:nvSpPr>
        <p:spPr>
          <a:xfrm>
            <a:off x="1852244" y="3587928"/>
            <a:ext cx="85909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/>
              <a:t>statistical analysis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B65DE4-1CFF-8C4C-9738-FB33808374D6}"/>
              </a:ext>
            </a:extLst>
          </p:cNvPr>
          <p:cNvSpPr txBox="1"/>
          <p:nvPr/>
        </p:nvSpPr>
        <p:spPr>
          <a:xfrm>
            <a:off x="2515375" y="1676962"/>
            <a:ext cx="102074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/>
              <a:t>   knowledge accumulation</a:t>
            </a:r>
          </a:p>
        </p:txBody>
      </p:sp>
    </p:spTree>
    <p:extLst>
      <p:ext uri="{BB962C8B-B14F-4D97-AF65-F5344CB8AC3E}">
        <p14:creationId xmlns:p14="http://schemas.microsoft.com/office/powerpoint/2010/main" val="14441681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BDA03-4C5D-2446-91EE-143434A92A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Blind Data by Hiding the Labels (ANOVA Designs)</a:t>
            </a:r>
          </a:p>
        </p:txBody>
      </p:sp>
      <p:graphicFrame>
        <p:nvGraphicFramePr>
          <p:cNvPr id="5" name="Tabelle 1">
            <a:extLst>
              <a:ext uri="{FF2B5EF4-FFF2-40B4-BE49-F238E27FC236}">
                <a16:creationId xmlns:a16="http://schemas.microsoft.com/office/drawing/2014/main" id="{36028330-87D7-0A41-8957-DC4BAA5B8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303949"/>
              </p:ext>
            </p:extLst>
          </p:nvPr>
        </p:nvGraphicFramePr>
        <p:xfrm>
          <a:off x="1207241" y="1115460"/>
          <a:ext cx="6912768" cy="2664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4256">
                  <a:extLst>
                    <a:ext uri="{9D8B030D-6E8A-4147-A177-3AD203B41FA5}">
                      <a16:colId xmlns:a16="http://schemas.microsoft.com/office/drawing/2014/main" val="3597439273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68245679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757947524"/>
                    </a:ext>
                  </a:extLst>
                </a:gridCol>
              </a:tblGrid>
              <a:tr h="888099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latin typeface="Lucida Sans" panose="020B0602030504020204" pitchFamily="34" charset="0"/>
                        </a:rPr>
                        <a:t>male</a:t>
                      </a:r>
                    </a:p>
                  </a:txBody>
                  <a:tcPr>
                    <a:solidFill>
                      <a:srgbClr val="F692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Lucida Sans" panose="020B0602030504020204" pitchFamily="34" charset="0"/>
                        </a:rPr>
                        <a:t>female</a:t>
                      </a:r>
                    </a:p>
                  </a:txBody>
                  <a:tcPr>
                    <a:solidFill>
                      <a:srgbClr val="F69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840516"/>
                  </a:ext>
                </a:extLst>
              </a:tr>
              <a:tr h="888099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bg1"/>
                          </a:solidFill>
                          <a:latin typeface="Lucida Sans" panose="020B0602030504020204" pitchFamily="34" charset="0"/>
                        </a:rPr>
                        <a:t>high</a:t>
                      </a:r>
                    </a:p>
                  </a:txBody>
                  <a:tcPr>
                    <a:solidFill>
                      <a:srgbClr val="F692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13.7 (SD 1)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14.5 (SD 1.2)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422458"/>
                  </a:ext>
                </a:extLst>
              </a:tr>
              <a:tr h="888099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bg1"/>
                          </a:solidFill>
                          <a:latin typeface="Lucida Sans" panose="020B0602030504020204" pitchFamily="34" charset="0"/>
                        </a:rPr>
                        <a:t>low</a:t>
                      </a:r>
                    </a:p>
                  </a:txBody>
                  <a:tcPr>
                    <a:solidFill>
                      <a:srgbClr val="F692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11.8 (SD 2)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9.46 (SD 2.5)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984903"/>
                  </a:ext>
                </a:extLst>
              </a:tr>
            </a:tbl>
          </a:graphicData>
        </a:graphic>
      </p:graphicFrame>
      <p:sp>
        <p:nvSpPr>
          <p:cNvPr id="6" name="Textfeld 9">
            <a:extLst>
              <a:ext uri="{FF2B5EF4-FFF2-40B4-BE49-F238E27FC236}">
                <a16:creationId xmlns:a16="http://schemas.microsoft.com/office/drawing/2014/main" id="{99904B24-812A-6548-A92E-207C2FD37704}"/>
              </a:ext>
            </a:extLst>
          </p:cNvPr>
          <p:cNvSpPr txBox="1"/>
          <p:nvPr/>
        </p:nvSpPr>
        <p:spPr>
          <a:xfrm>
            <a:off x="4177318" y="520233"/>
            <a:ext cx="322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Lucida Sans" panose="020B0602030504020204" pitchFamily="34" charset="0"/>
              </a:rPr>
              <a:t>Gender</a:t>
            </a:r>
          </a:p>
        </p:txBody>
      </p:sp>
      <p:sp>
        <p:nvSpPr>
          <p:cNvPr id="7" name="Textfeld 10">
            <a:extLst>
              <a:ext uri="{FF2B5EF4-FFF2-40B4-BE49-F238E27FC236}">
                <a16:creationId xmlns:a16="http://schemas.microsoft.com/office/drawing/2014/main" id="{6E4E2BEB-8698-DC4F-895A-35F638451DD5}"/>
              </a:ext>
            </a:extLst>
          </p:cNvPr>
          <p:cNvSpPr txBox="1"/>
          <p:nvPr/>
        </p:nvSpPr>
        <p:spPr>
          <a:xfrm rot="16200000">
            <a:off x="-737683" y="2626921"/>
            <a:ext cx="322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Lucida Sans" panose="020B0602030504020204" pitchFamily="34" charset="0"/>
              </a:rPr>
              <a:t>Education</a:t>
            </a:r>
          </a:p>
        </p:txBody>
      </p:sp>
    </p:spTree>
    <p:extLst>
      <p:ext uri="{BB962C8B-B14F-4D97-AF65-F5344CB8AC3E}">
        <p14:creationId xmlns:p14="http://schemas.microsoft.com/office/powerpoint/2010/main" val="35499940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BDA03-4C5D-2446-91EE-143434A92A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Blind Data by Hiding the Labels (ANOVA Designs)</a:t>
            </a:r>
          </a:p>
        </p:txBody>
      </p:sp>
      <p:graphicFrame>
        <p:nvGraphicFramePr>
          <p:cNvPr id="5" name="Tabelle 1">
            <a:extLst>
              <a:ext uri="{FF2B5EF4-FFF2-40B4-BE49-F238E27FC236}">
                <a16:creationId xmlns:a16="http://schemas.microsoft.com/office/drawing/2014/main" id="{36028330-87D7-0A41-8957-DC4BAA5B8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9212316"/>
              </p:ext>
            </p:extLst>
          </p:nvPr>
        </p:nvGraphicFramePr>
        <p:xfrm>
          <a:off x="1207241" y="1115460"/>
          <a:ext cx="6912768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4256">
                  <a:extLst>
                    <a:ext uri="{9D8B030D-6E8A-4147-A177-3AD203B41FA5}">
                      <a16:colId xmlns:a16="http://schemas.microsoft.com/office/drawing/2014/main" val="3597439273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68245679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757947524"/>
                    </a:ext>
                  </a:extLst>
                </a:gridCol>
              </a:tblGrid>
              <a:tr h="888099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5400" dirty="0">
                          <a:latin typeface="Lucida Sans" panose="020B0602030504020204" pitchFamily="34" charset="0"/>
                        </a:rPr>
                        <a:t>?</a:t>
                      </a:r>
                    </a:p>
                  </a:txBody>
                  <a:tcPr>
                    <a:solidFill>
                      <a:srgbClr val="F692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5400" dirty="0">
                          <a:latin typeface="Lucida Sans" panose="020B0602030504020204" pitchFamily="34" charset="0"/>
                        </a:rPr>
                        <a:t>?</a:t>
                      </a:r>
                    </a:p>
                  </a:txBody>
                  <a:tcPr>
                    <a:solidFill>
                      <a:srgbClr val="F692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840516"/>
                  </a:ext>
                </a:extLst>
              </a:tr>
              <a:tr h="888099">
                <a:tc>
                  <a:txBody>
                    <a:bodyPr/>
                    <a:lstStyle/>
                    <a:p>
                      <a:pPr algn="ctr"/>
                      <a:r>
                        <a:rPr lang="en-GB" sz="5400" b="1" dirty="0">
                          <a:solidFill>
                            <a:schemeClr val="bg1"/>
                          </a:solidFill>
                          <a:latin typeface="Lucida Sans" panose="020B0602030504020204" pitchFamily="34" charset="0"/>
                        </a:rPr>
                        <a:t>?</a:t>
                      </a:r>
                    </a:p>
                  </a:txBody>
                  <a:tcPr>
                    <a:solidFill>
                      <a:srgbClr val="F692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13.7 (SD 1)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14.5 (SD 1.2)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422458"/>
                  </a:ext>
                </a:extLst>
              </a:tr>
              <a:tr h="888099">
                <a:tc>
                  <a:txBody>
                    <a:bodyPr/>
                    <a:lstStyle/>
                    <a:p>
                      <a:pPr algn="ctr"/>
                      <a:r>
                        <a:rPr lang="en-GB" sz="5400" b="1" dirty="0">
                          <a:solidFill>
                            <a:schemeClr val="bg1"/>
                          </a:solidFill>
                          <a:latin typeface="Lucida Sans" panose="020B0602030504020204" pitchFamily="34" charset="0"/>
                        </a:rPr>
                        <a:t>?</a:t>
                      </a:r>
                    </a:p>
                  </a:txBody>
                  <a:tcPr>
                    <a:solidFill>
                      <a:srgbClr val="F692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11.8 (SD 2)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9.46 (SD 2.5)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984903"/>
                  </a:ext>
                </a:extLst>
              </a:tr>
            </a:tbl>
          </a:graphicData>
        </a:graphic>
      </p:graphicFrame>
      <p:sp>
        <p:nvSpPr>
          <p:cNvPr id="6" name="Textfeld 9">
            <a:extLst>
              <a:ext uri="{FF2B5EF4-FFF2-40B4-BE49-F238E27FC236}">
                <a16:creationId xmlns:a16="http://schemas.microsoft.com/office/drawing/2014/main" id="{99904B24-812A-6548-A92E-207C2FD37704}"/>
              </a:ext>
            </a:extLst>
          </p:cNvPr>
          <p:cNvSpPr txBox="1"/>
          <p:nvPr/>
        </p:nvSpPr>
        <p:spPr>
          <a:xfrm>
            <a:off x="4177318" y="520233"/>
            <a:ext cx="322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Lucida Sans" panose="020B0602030504020204" pitchFamily="34" charset="0"/>
              </a:rPr>
              <a:t>Gender</a:t>
            </a:r>
          </a:p>
        </p:txBody>
      </p:sp>
      <p:sp>
        <p:nvSpPr>
          <p:cNvPr id="7" name="Textfeld 10">
            <a:extLst>
              <a:ext uri="{FF2B5EF4-FFF2-40B4-BE49-F238E27FC236}">
                <a16:creationId xmlns:a16="http://schemas.microsoft.com/office/drawing/2014/main" id="{6E4E2BEB-8698-DC4F-895A-35F638451DD5}"/>
              </a:ext>
            </a:extLst>
          </p:cNvPr>
          <p:cNvSpPr txBox="1"/>
          <p:nvPr/>
        </p:nvSpPr>
        <p:spPr>
          <a:xfrm rot="16200000">
            <a:off x="-737683" y="2626921"/>
            <a:ext cx="3222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Lucida Sans" panose="020B0602030504020204" pitchFamily="34" charset="0"/>
              </a:rPr>
              <a:t>Education</a:t>
            </a:r>
          </a:p>
        </p:txBody>
      </p:sp>
    </p:spTree>
    <p:extLst>
      <p:ext uri="{BB962C8B-B14F-4D97-AF65-F5344CB8AC3E}">
        <p14:creationId xmlns:p14="http://schemas.microsoft.com/office/powerpoint/2010/main" val="25670930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8293608" cy="1082700"/>
          </a:xfrm>
        </p:spPr>
        <p:txBody>
          <a:bodyPr/>
          <a:lstStyle/>
          <a:p>
            <a:r>
              <a:rPr lang="en-US" dirty="0"/>
              <a:t>Method 4: Share the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850"/>
            <a:ext cx="7754112" cy="2640900"/>
          </a:xfrm>
        </p:spPr>
        <p:txBody>
          <a:bodyPr/>
          <a:lstStyle/>
          <a:p>
            <a:r>
              <a:rPr lang="en-US" dirty="0"/>
              <a:t>Facilitates re-analysis, verification, and meta-analysis</a:t>
            </a:r>
          </a:p>
          <a:p>
            <a:r>
              <a:rPr lang="en-US" dirty="0"/>
              <a:t>In review process, allows reviewers to propose and carry out informative alternative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978422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221665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Method 4: Share the Data</a:t>
            </a:r>
            <a:endParaRPr sz="3600" dirty="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464450"/>
            <a:ext cx="2105247" cy="76784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Plot your data!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227BFB-7F99-224E-B9CC-EBCB7CD27C4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4124400" y="264380"/>
            <a:ext cx="4804846" cy="476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2901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8293608" cy="1082700"/>
          </a:xfrm>
        </p:spPr>
        <p:txBody>
          <a:bodyPr/>
          <a:lstStyle/>
          <a:p>
            <a:r>
              <a:rPr lang="en-US" dirty="0"/>
              <a:t>Method 5: Share Experiences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02986" y="3714194"/>
            <a:ext cx="3887690" cy="1082699"/>
          </a:xfrm>
        </p:spPr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OSCAmsterdam</a:t>
            </a:r>
            <a:endParaRPr lang="en-US" dirty="0"/>
          </a:p>
          <a:p>
            <a:r>
              <a:rPr lang="en-US" dirty="0" err="1"/>
              <a:t>openscience-amsterdam.com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4369FC-E162-A947-8BDE-BBCCFEF69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027" y="1522340"/>
            <a:ext cx="5209953" cy="214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257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8293608" cy="1082700"/>
          </a:xfrm>
        </p:spPr>
        <p:txBody>
          <a:bodyPr/>
          <a:lstStyle/>
          <a:p>
            <a:r>
              <a:rPr lang="en-US" dirty="0"/>
              <a:t>Concluding Comments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850"/>
            <a:ext cx="7754112" cy="2640900"/>
          </a:xfrm>
        </p:spPr>
        <p:txBody>
          <a:bodyPr/>
          <a:lstStyle/>
          <a:p>
            <a:r>
              <a:rPr lang="en-US" dirty="0"/>
              <a:t>More transparency is needed</a:t>
            </a:r>
          </a:p>
          <a:p>
            <a:r>
              <a:rPr lang="en-US" dirty="0"/>
              <a:t>Transparency means mental hygiene: the scientific equivalent of brushing your teeth, or washing your hands after visiting the restroom </a:t>
            </a:r>
          </a:p>
          <a:p>
            <a:r>
              <a:rPr lang="en-US" dirty="0"/>
              <a:t>This requires a change in culture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965784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8293608" cy="1082700"/>
          </a:xfrm>
        </p:spPr>
        <p:txBody>
          <a:bodyPr/>
          <a:lstStyle/>
          <a:p>
            <a:r>
              <a:rPr lang="en-US" dirty="0"/>
              <a:t>Concluding Comments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850"/>
            <a:ext cx="7754112" cy="2640900"/>
          </a:xfrm>
        </p:spPr>
        <p:txBody>
          <a:bodyPr/>
          <a:lstStyle/>
          <a:p>
            <a:r>
              <a:rPr lang="en-US" dirty="0"/>
              <a:t>Journals and funders starting to </a:t>
            </a:r>
            <a:r>
              <a:rPr lang="en-US" u="sng" dirty="0"/>
              <a:t>demand</a:t>
            </a:r>
            <a:r>
              <a:rPr lang="en-US" dirty="0"/>
              <a:t> mental hygiene</a:t>
            </a:r>
          </a:p>
          <a:p>
            <a:r>
              <a:rPr lang="en-US" dirty="0"/>
              <a:t>Mental hygiene can also be </a:t>
            </a:r>
            <a:r>
              <a:rPr lang="en-US" u="sng" dirty="0"/>
              <a:t>rewarded</a:t>
            </a:r>
            <a:r>
              <a:rPr lang="en-US" dirty="0"/>
              <a:t>. For instance, journals could prefer to publish preregistered studies, or studies that share their data, materials, and code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685420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464450"/>
            <a:ext cx="3422749" cy="226299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Social and </a:t>
            </a:r>
            <a:r>
              <a:rPr lang="en-US" dirty="0"/>
              <a:t>Behavioral</a:t>
            </a:r>
            <a:r>
              <a:rPr lang="en" dirty="0"/>
              <a:t> Sciences</a:t>
            </a:r>
          </a:p>
          <a:p>
            <a:pPr indent="-457200"/>
            <a:r>
              <a:rPr lang="en" dirty="0"/>
              <a:t>Transparency Checklist</a:t>
            </a:r>
          </a:p>
          <a:p>
            <a:pPr indent="-457200"/>
            <a:r>
              <a:rPr lang="en-US" sz="1800" u="sng" dirty="0">
                <a:solidFill>
                  <a:schemeClr val="accent2"/>
                </a:solidFill>
              </a:rPr>
              <a:t>https://</a:t>
            </a:r>
            <a:r>
              <a:rPr lang="en-US" sz="1800" u="sng" dirty="0" err="1">
                <a:solidFill>
                  <a:schemeClr val="accent2"/>
                </a:solidFill>
              </a:rPr>
              <a:t>eltedecisionlab.shinyapps.io</a:t>
            </a:r>
            <a:r>
              <a:rPr lang="en-US" sz="1800" u="sng" dirty="0">
                <a:solidFill>
                  <a:schemeClr val="accent2"/>
                </a:solidFill>
              </a:rPr>
              <a:t>/</a:t>
            </a:r>
            <a:r>
              <a:rPr lang="en-US" sz="1800" u="sng" dirty="0" err="1">
                <a:solidFill>
                  <a:schemeClr val="accent2"/>
                </a:solidFill>
              </a:rPr>
              <a:t>TransparencyChecklist</a:t>
            </a:r>
            <a:r>
              <a:rPr lang="en-US" sz="1800" u="sng" dirty="0">
                <a:solidFill>
                  <a:schemeClr val="accent2"/>
                </a:solidFill>
              </a:rPr>
              <a:t>/</a:t>
            </a:r>
          </a:p>
          <a:p>
            <a:pPr indent="-457200"/>
            <a:endParaRPr lang="en" dirty="0"/>
          </a:p>
          <a:p>
            <a:pPr marL="0" indent="0">
              <a:buNone/>
            </a:pPr>
            <a:endParaRPr dirty="0"/>
          </a:p>
        </p:txBody>
      </p:sp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092761-9690-2344-B1C1-0D6F469D87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23"/>
          <a:stretch/>
        </p:blipFill>
        <p:spPr>
          <a:xfrm>
            <a:off x="4299074" y="2086548"/>
            <a:ext cx="4387726" cy="26409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7147E93-EE51-034E-9A10-6E7F26934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7095744" cy="1082700"/>
          </a:xfrm>
        </p:spPr>
        <p:txBody>
          <a:bodyPr/>
          <a:lstStyle/>
          <a:p>
            <a:r>
              <a:rPr lang="en-US" dirty="0"/>
              <a:t>Concluding Comments</a:t>
            </a:r>
          </a:p>
        </p:txBody>
      </p:sp>
    </p:spTree>
    <p:extLst>
      <p:ext uri="{BB962C8B-B14F-4D97-AF65-F5344CB8AC3E}">
        <p14:creationId xmlns:p14="http://schemas.microsoft.com/office/powerpoint/2010/main" val="41533030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F519-1EFE-824F-8B5E-EAC6A04F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5600"/>
            <a:ext cx="8293608" cy="1082700"/>
          </a:xfrm>
        </p:spPr>
        <p:txBody>
          <a:bodyPr/>
          <a:lstStyle/>
          <a:p>
            <a:r>
              <a:rPr lang="en-US" dirty="0"/>
              <a:t>Concluding Comments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CFA56-9EB9-DE40-AD2A-C4047D225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95850"/>
            <a:ext cx="3492791" cy="2640900"/>
          </a:xfrm>
        </p:spPr>
        <p:txBody>
          <a:bodyPr/>
          <a:lstStyle/>
          <a:p>
            <a:pPr marL="114300" indent="0">
              <a:buNone/>
            </a:pPr>
            <a:endParaRPr lang="en-US" dirty="0"/>
          </a:p>
          <a:p>
            <a:r>
              <a:rPr lang="en-US" dirty="0"/>
              <a:t>Student projects are </a:t>
            </a:r>
            <a:r>
              <a:rPr lang="en-US" b="1" dirty="0"/>
              <a:t>ideal</a:t>
            </a:r>
            <a:r>
              <a:rPr lang="en-US" dirty="0"/>
              <a:t> to try out and learn about Open Science Practices!</a:t>
            </a:r>
          </a:p>
          <a:p>
            <a:pPr marL="114300" indent="0">
              <a:buNone/>
            </a:pPr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78E10-0545-844D-AB05-8A3F4C57DB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grpSp>
        <p:nvGrpSpPr>
          <p:cNvPr id="6" name="Google Shape;2477;p37">
            <a:extLst>
              <a:ext uri="{FF2B5EF4-FFF2-40B4-BE49-F238E27FC236}">
                <a16:creationId xmlns:a16="http://schemas.microsoft.com/office/drawing/2014/main" id="{4B6A7DF2-FEA1-B54E-934A-A414BC238B4D}"/>
              </a:ext>
            </a:extLst>
          </p:cNvPr>
          <p:cNvGrpSpPr/>
          <p:nvPr/>
        </p:nvGrpSpPr>
        <p:grpSpPr>
          <a:xfrm>
            <a:off x="4911942" y="1467792"/>
            <a:ext cx="3635866" cy="3223942"/>
            <a:chOff x="2011725" y="44285"/>
            <a:chExt cx="4684870" cy="4762340"/>
          </a:xfrm>
        </p:grpSpPr>
        <p:grpSp>
          <p:nvGrpSpPr>
            <p:cNvPr id="7" name="Google Shape;2478;p37">
              <a:extLst>
                <a:ext uri="{FF2B5EF4-FFF2-40B4-BE49-F238E27FC236}">
                  <a16:creationId xmlns:a16="http://schemas.microsoft.com/office/drawing/2014/main" id="{F38F9069-4EC4-604F-80E0-4A54D7422BDB}"/>
                </a:ext>
              </a:extLst>
            </p:cNvPr>
            <p:cNvGrpSpPr/>
            <p:nvPr/>
          </p:nvGrpSpPr>
          <p:grpSpPr>
            <a:xfrm>
              <a:off x="2119596" y="326448"/>
              <a:ext cx="3544299" cy="3707706"/>
              <a:chOff x="3860721" y="1330073"/>
              <a:chExt cx="3544299" cy="3707706"/>
            </a:xfrm>
          </p:grpSpPr>
          <p:sp>
            <p:nvSpPr>
              <p:cNvPr id="171" name="Google Shape;2479;p37">
                <a:extLst>
                  <a:ext uri="{FF2B5EF4-FFF2-40B4-BE49-F238E27FC236}">
                    <a16:creationId xmlns:a16="http://schemas.microsoft.com/office/drawing/2014/main" id="{A6E62642-BEBA-B04E-88D9-6079F15661EF}"/>
                  </a:ext>
                </a:extLst>
              </p:cNvPr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2480;p37">
                <a:extLst>
                  <a:ext uri="{FF2B5EF4-FFF2-40B4-BE49-F238E27FC236}">
                    <a16:creationId xmlns:a16="http://schemas.microsoft.com/office/drawing/2014/main" id="{33B271CF-D9A4-2848-8135-BB42C15E7F52}"/>
                  </a:ext>
                </a:extLst>
              </p:cNvPr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2481;p37">
                <a:extLst>
                  <a:ext uri="{FF2B5EF4-FFF2-40B4-BE49-F238E27FC236}">
                    <a16:creationId xmlns:a16="http://schemas.microsoft.com/office/drawing/2014/main" id="{369494E8-A826-8E44-9A63-CF32E67FC61F}"/>
                  </a:ext>
                </a:extLst>
              </p:cNvPr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2482;p37">
                <a:extLst>
                  <a:ext uri="{FF2B5EF4-FFF2-40B4-BE49-F238E27FC236}">
                    <a16:creationId xmlns:a16="http://schemas.microsoft.com/office/drawing/2014/main" id="{72D6C58F-AF64-FC40-958A-DFC6B32419CB}"/>
                  </a:ext>
                </a:extLst>
              </p:cNvPr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2483;p37">
                <a:extLst>
                  <a:ext uri="{FF2B5EF4-FFF2-40B4-BE49-F238E27FC236}">
                    <a16:creationId xmlns:a16="http://schemas.microsoft.com/office/drawing/2014/main" id="{A4720BD8-E767-074D-9E79-1E5654D97308}"/>
                  </a:ext>
                </a:extLst>
              </p:cNvPr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2484;p37">
                <a:extLst>
                  <a:ext uri="{FF2B5EF4-FFF2-40B4-BE49-F238E27FC236}">
                    <a16:creationId xmlns:a16="http://schemas.microsoft.com/office/drawing/2014/main" id="{B22A2626-BF78-B04A-8713-BF906D3E6656}"/>
                  </a:ext>
                </a:extLst>
              </p:cNvPr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2485;p37">
                <a:extLst>
                  <a:ext uri="{FF2B5EF4-FFF2-40B4-BE49-F238E27FC236}">
                    <a16:creationId xmlns:a16="http://schemas.microsoft.com/office/drawing/2014/main" id="{8C62BC2A-2E16-1440-BC49-CE0C5EAC3EF2}"/>
                  </a:ext>
                </a:extLst>
              </p:cNvPr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2486;p37">
                <a:extLst>
                  <a:ext uri="{FF2B5EF4-FFF2-40B4-BE49-F238E27FC236}">
                    <a16:creationId xmlns:a16="http://schemas.microsoft.com/office/drawing/2014/main" id="{974C5CBC-01C5-424A-B996-ECFA4000DD17}"/>
                  </a:ext>
                </a:extLst>
              </p:cNvPr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2487;p37">
                <a:extLst>
                  <a:ext uri="{FF2B5EF4-FFF2-40B4-BE49-F238E27FC236}">
                    <a16:creationId xmlns:a16="http://schemas.microsoft.com/office/drawing/2014/main" id="{1FEEC9FD-0D77-1F4A-97BC-F96A6445A477}"/>
                  </a:ext>
                </a:extLst>
              </p:cNvPr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2488;p37">
                <a:extLst>
                  <a:ext uri="{FF2B5EF4-FFF2-40B4-BE49-F238E27FC236}">
                    <a16:creationId xmlns:a16="http://schemas.microsoft.com/office/drawing/2014/main" id="{E7E0D503-948F-DB47-A3BE-DCBC732D990C}"/>
                  </a:ext>
                </a:extLst>
              </p:cNvPr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2489;p37">
                <a:extLst>
                  <a:ext uri="{FF2B5EF4-FFF2-40B4-BE49-F238E27FC236}">
                    <a16:creationId xmlns:a16="http://schemas.microsoft.com/office/drawing/2014/main" id="{0981322F-F462-EB47-9B41-787D12C7E21C}"/>
                  </a:ext>
                </a:extLst>
              </p:cNvPr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2490;p37">
                <a:extLst>
                  <a:ext uri="{FF2B5EF4-FFF2-40B4-BE49-F238E27FC236}">
                    <a16:creationId xmlns:a16="http://schemas.microsoft.com/office/drawing/2014/main" id="{5ED2C6FF-9E64-374E-A10E-48F6F28C6033}"/>
                  </a:ext>
                </a:extLst>
              </p:cNvPr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2491;p37">
                <a:extLst>
                  <a:ext uri="{FF2B5EF4-FFF2-40B4-BE49-F238E27FC236}">
                    <a16:creationId xmlns:a16="http://schemas.microsoft.com/office/drawing/2014/main" id="{84B4619A-64F9-8148-B23A-B248019751EB}"/>
                  </a:ext>
                </a:extLst>
              </p:cNvPr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2492;p37">
                <a:extLst>
                  <a:ext uri="{FF2B5EF4-FFF2-40B4-BE49-F238E27FC236}">
                    <a16:creationId xmlns:a16="http://schemas.microsoft.com/office/drawing/2014/main" id="{28014A64-50B7-544A-A8E7-32CC4E6E71FB}"/>
                  </a:ext>
                </a:extLst>
              </p:cNvPr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2493;p37">
                <a:extLst>
                  <a:ext uri="{FF2B5EF4-FFF2-40B4-BE49-F238E27FC236}">
                    <a16:creationId xmlns:a16="http://schemas.microsoft.com/office/drawing/2014/main" id="{F6458941-F02A-FA44-9086-D23323F85E57}"/>
                  </a:ext>
                </a:extLst>
              </p:cNvPr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2494;p37">
                <a:extLst>
                  <a:ext uri="{FF2B5EF4-FFF2-40B4-BE49-F238E27FC236}">
                    <a16:creationId xmlns:a16="http://schemas.microsoft.com/office/drawing/2014/main" id="{9EAB4DA4-AE9F-3546-BEB5-075665B13182}"/>
                  </a:ext>
                </a:extLst>
              </p:cNvPr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2495;p37">
                <a:extLst>
                  <a:ext uri="{FF2B5EF4-FFF2-40B4-BE49-F238E27FC236}">
                    <a16:creationId xmlns:a16="http://schemas.microsoft.com/office/drawing/2014/main" id="{007AD1D6-72C3-0940-8725-D442F21C6026}"/>
                  </a:ext>
                </a:extLst>
              </p:cNvPr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2496;p37">
                <a:extLst>
                  <a:ext uri="{FF2B5EF4-FFF2-40B4-BE49-F238E27FC236}">
                    <a16:creationId xmlns:a16="http://schemas.microsoft.com/office/drawing/2014/main" id="{0DC617E1-1FAB-334C-8C94-4CF0C0AD87F5}"/>
                  </a:ext>
                </a:extLst>
              </p:cNvPr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2497;p37">
                <a:extLst>
                  <a:ext uri="{FF2B5EF4-FFF2-40B4-BE49-F238E27FC236}">
                    <a16:creationId xmlns:a16="http://schemas.microsoft.com/office/drawing/2014/main" id="{5EB65ECE-8DFD-DF4D-947B-99DBDCC0F4BC}"/>
                  </a:ext>
                </a:extLst>
              </p:cNvPr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2498;p37">
                <a:extLst>
                  <a:ext uri="{FF2B5EF4-FFF2-40B4-BE49-F238E27FC236}">
                    <a16:creationId xmlns:a16="http://schemas.microsoft.com/office/drawing/2014/main" id="{9C13FC39-5474-C34C-BAF9-F2DD83722C04}"/>
                  </a:ext>
                </a:extLst>
              </p:cNvPr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2499;p37">
                <a:extLst>
                  <a:ext uri="{FF2B5EF4-FFF2-40B4-BE49-F238E27FC236}">
                    <a16:creationId xmlns:a16="http://schemas.microsoft.com/office/drawing/2014/main" id="{6E85CAA6-28C2-E048-9ABD-6B72365BF960}"/>
                  </a:ext>
                </a:extLst>
              </p:cNvPr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2500;p37">
                <a:extLst>
                  <a:ext uri="{FF2B5EF4-FFF2-40B4-BE49-F238E27FC236}">
                    <a16:creationId xmlns:a16="http://schemas.microsoft.com/office/drawing/2014/main" id="{5A0B6ED9-C1A9-6942-A3D5-BEBD4648D6F9}"/>
                  </a:ext>
                </a:extLst>
              </p:cNvPr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2501;p37">
                <a:extLst>
                  <a:ext uri="{FF2B5EF4-FFF2-40B4-BE49-F238E27FC236}">
                    <a16:creationId xmlns:a16="http://schemas.microsoft.com/office/drawing/2014/main" id="{C7FF6138-6581-7F4A-B338-EA80C1BD8A61}"/>
                  </a:ext>
                </a:extLst>
              </p:cNvPr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2502;p37">
                <a:extLst>
                  <a:ext uri="{FF2B5EF4-FFF2-40B4-BE49-F238E27FC236}">
                    <a16:creationId xmlns:a16="http://schemas.microsoft.com/office/drawing/2014/main" id="{95CF1AFD-E28A-704F-B4C8-1A15ECEBF641}"/>
                  </a:ext>
                </a:extLst>
              </p:cNvPr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2503;p37">
                <a:extLst>
                  <a:ext uri="{FF2B5EF4-FFF2-40B4-BE49-F238E27FC236}">
                    <a16:creationId xmlns:a16="http://schemas.microsoft.com/office/drawing/2014/main" id="{C726FC5B-3ABF-7544-89C6-C28EA9746DCE}"/>
                  </a:ext>
                </a:extLst>
              </p:cNvPr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2504;p37">
                <a:extLst>
                  <a:ext uri="{FF2B5EF4-FFF2-40B4-BE49-F238E27FC236}">
                    <a16:creationId xmlns:a16="http://schemas.microsoft.com/office/drawing/2014/main" id="{B6FEDF27-B6F8-B64B-9365-FB17A9545D3A}"/>
                  </a:ext>
                </a:extLst>
              </p:cNvPr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2505;p37">
                <a:extLst>
                  <a:ext uri="{FF2B5EF4-FFF2-40B4-BE49-F238E27FC236}">
                    <a16:creationId xmlns:a16="http://schemas.microsoft.com/office/drawing/2014/main" id="{A994D718-C3F1-9A47-9D56-C627DB170016}"/>
                  </a:ext>
                </a:extLst>
              </p:cNvPr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2506;p37">
                <a:extLst>
                  <a:ext uri="{FF2B5EF4-FFF2-40B4-BE49-F238E27FC236}">
                    <a16:creationId xmlns:a16="http://schemas.microsoft.com/office/drawing/2014/main" id="{5ED8A804-50FA-D24F-A5CF-746D279C28A9}"/>
                  </a:ext>
                </a:extLst>
              </p:cNvPr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2507;p37">
                <a:extLst>
                  <a:ext uri="{FF2B5EF4-FFF2-40B4-BE49-F238E27FC236}">
                    <a16:creationId xmlns:a16="http://schemas.microsoft.com/office/drawing/2014/main" id="{675574C4-CB24-094E-B4CE-91D4A08E92F3}"/>
                  </a:ext>
                </a:extLst>
              </p:cNvPr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2508;p37">
                <a:extLst>
                  <a:ext uri="{FF2B5EF4-FFF2-40B4-BE49-F238E27FC236}">
                    <a16:creationId xmlns:a16="http://schemas.microsoft.com/office/drawing/2014/main" id="{DBC09150-B42E-4D4C-B4A7-0E9B755DC48C}"/>
                  </a:ext>
                </a:extLst>
              </p:cNvPr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2509;p37">
                <a:extLst>
                  <a:ext uri="{FF2B5EF4-FFF2-40B4-BE49-F238E27FC236}">
                    <a16:creationId xmlns:a16="http://schemas.microsoft.com/office/drawing/2014/main" id="{A77D0EF9-B174-B146-8449-A3340AA5E34C}"/>
                  </a:ext>
                </a:extLst>
              </p:cNvPr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510;p37">
                <a:extLst>
                  <a:ext uri="{FF2B5EF4-FFF2-40B4-BE49-F238E27FC236}">
                    <a16:creationId xmlns:a16="http://schemas.microsoft.com/office/drawing/2014/main" id="{1DF45B80-D859-5A4B-A26C-693A762850EB}"/>
                  </a:ext>
                </a:extLst>
              </p:cNvPr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511;p37">
                <a:extLst>
                  <a:ext uri="{FF2B5EF4-FFF2-40B4-BE49-F238E27FC236}">
                    <a16:creationId xmlns:a16="http://schemas.microsoft.com/office/drawing/2014/main" id="{236DC9D0-9E2F-304D-B9C6-71CF4889897D}"/>
                  </a:ext>
                </a:extLst>
              </p:cNvPr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512;p37">
                <a:extLst>
                  <a:ext uri="{FF2B5EF4-FFF2-40B4-BE49-F238E27FC236}">
                    <a16:creationId xmlns:a16="http://schemas.microsoft.com/office/drawing/2014/main" id="{9072BCBA-5689-934B-82F7-CF1C9B8FFED6}"/>
                  </a:ext>
                </a:extLst>
              </p:cNvPr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513;p37">
                <a:extLst>
                  <a:ext uri="{FF2B5EF4-FFF2-40B4-BE49-F238E27FC236}">
                    <a16:creationId xmlns:a16="http://schemas.microsoft.com/office/drawing/2014/main" id="{88711F1A-730A-4A44-B034-5FCDB8661156}"/>
                  </a:ext>
                </a:extLst>
              </p:cNvPr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514;p37">
                <a:extLst>
                  <a:ext uri="{FF2B5EF4-FFF2-40B4-BE49-F238E27FC236}">
                    <a16:creationId xmlns:a16="http://schemas.microsoft.com/office/drawing/2014/main" id="{A2D0B650-3838-A74B-BB63-A2A1E9BB00C7}"/>
                  </a:ext>
                </a:extLst>
              </p:cNvPr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515;p37">
                <a:extLst>
                  <a:ext uri="{FF2B5EF4-FFF2-40B4-BE49-F238E27FC236}">
                    <a16:creationId xmlns:a16="http://schemas.microsoft.com/office/drawing/2014/main" id="{11721423-4DB3-D04D-BB21-9D788971248E}"/>
                  </a:ext>
                </a:extLst>
              </p:cNvPr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516;p37">
                <a:extLst>
                  <a:ext uri="{FF2B5EF4-FFF2-40B4-BE49-F238E27FC236}">
                    <a16:creationId xmlns:a16="http://schemas.microsoft.com/office/drawing/2014/main" id="{8F0CEC2F-8204-F44A-8450-4CCB38BE3FF0}"/>
                  </a:ext>
                </a:extLst>
              </p:cNvPr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517;p37">
                <a:extLst>
                  <a:ext uri="{FF2B5EF4-FFF2-40B4-BE49-F238E27FC236}">
                    <a16:creationId xmlns:a16="http://schemas.microsoft.com/office/drawing/2014/main" id="{AE62F7D0-AB98-A948-A7C2-0A9802DAAC5E}"/>
                  </a:ext>
                </a:extLst>
              </p:cNvPr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518;p37">
                <a:extLst>
                  <a:ext uri="{FF2B5EF4-FFF2-40B4-BE49-F238E27FC236}">
                    <a16:creationId xmlns:a16="http://schemas.microsoft.com/office/drawing/2014/main" id="{940F6B1E-FA60-7249-89E6-E5DADAD5108B}"/>
                  </a:ext>
                </a:extLst>
              </p:cNvPr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519;p37">
                <a:extLst>
                  <a:ext uri="{FF2B5EF4-FFF2-40B4-BE49-F238E27FC236}">
                    <a16:creationId xmlns:a16="http://schemas.microsoft.com/office/drawing/2014/main" id="{B50A4F72-AA6A-4047-8F71-61471BD4DD54}"/>
                  </a:ext>
                </a:extLst>
              </p:cNvPr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520;p37">
                <a:extLst>
                  <a:ext uri="{FF2B5EF4-FFF2-40B4-BE49-F238E27FC236}">
                    <a16:creationId xmlns:a16="http://schemas.microsoft.com/office/drawing/2014/main" id="{6F360593-8A1C-D542-8AAC-C569FAA59602}"/>
                  </a:ext>
                </a:extLst>
              </p:cNvPr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521;p37">
                <a:extLst>
                  <a:ext uri="{FF2B5EF4-FFF2-40B4-BE49-F238E27FC236}">
                    <a16:creationId xmlns:a16="http://schemas.microsoft.com/office/drawing/2014/main" id="{D04D2FAA-0E1C-A64F-9558-9EBC894D9C09}"/>
                  </a:ext>
                </a:extLst>
              </p:cNvPr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522;p37">
                <a:extLst>
                  <a:ext uri="{FF2B5EF4-FFF2-40B4-BE49-F238E27FC236}">
                    <a16:creationId xmlns:a16="http://schemas.microsoft.com/office/drawing/2014/main" id="{66CCE85D-8E93-0847-81A2-1126D60A1AE0}"/>
                  </a:ext>
                </a:extLst>
              </p:cNvPr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523;p37">
                <a:extLst>
                  <a:ext uri="{FF2B5EF4-FFF2-40B4-BE49-F238E27FC236}">
                    <a16:creationId xmlns:a16="http://schemas.microsoft.com/office/drawing/2014/main" id="{2002510B-3FB8-2B40-B5D9-F46B7EE72B79}"/>
                  </a:ext>
                </a:extLst>
              </p:cNvPr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524;p37">
                <a:extLst>
                  <a:ext uri="{FF2B5EF4-FFF2-40B4-BE49-F238E27FC236}">
                    <a16:creationId xmlns:a16="http://schemas.microsoft.com/office/drawing/2014/main" id="{9B09BDBA-5032-A945-850D-26E9E31CD6FC}"/>
                  </a:ext>
                </a:extLst>
              </p:cNvPr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525;p37">
                <a:extLst>
                  <a:ext uri="{FF2B5EF4-FFF2-40B4-BE49-F238E27FC236}">
                    <a16:creationId xmlns:a16="http://schemas.microsoft.com/office/drawing/2014/main" id="{489AA180-A71C-2B46-B5B4-C2D179C5E28B}"/>
                  </a:ext>
                </a:extLst>
              </p:cNvPr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526;p37">
                <a:extLst>
                  <a:ext uri="{FF2B5EF4-FFF2-40B4-BE49-F238E27FC236}">
                    <a16:creationId xmlns:a16="http://schemas.microsoft.com/office/drawing/2014/main" id="{2BCD1059-74FC-C244-8601-DFDECC2FD8F1}"/>
                  </a:ext>
                </a:extLst>
              </p:cNvPr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527;p37">
                <a:extLst>
                  <a:ext uri="{FF2B5EF4-FFF2-40B4-BE49-F238E27FC236}">
                    <a16:creationId xmlns:a16="http://schemas.microsoft.com/office/drawing/2014/main" id="{0B8D4A38-E1B2-C943-B152-FBF8049E23DE}"/>
                  </a:ext>
                </a:extLst>
              </p:cNvPr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528;p37">
                <a:extLst>
                  <a:ext uri="{FF2B5EF4-FFF2-40B4-BE49-F238E27FC236}">
                    <a16:creationId xmlns:a16="http://schemas.microsoft.com/office/drawing/2014/main" id="{15BE1BA5-1497-3A4B-8653-A9C886C9C796}"/>
                  </a:ext>
                </a:extLst>
              </p:cNvPr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2529;p37">
                <a:extLst>
                  <a:ext uri="{FF2B5EF4-FFF2-40B4-BE49-F238E27FC236}">
                    <a16:creationId xmlns:a16="http://schemas.microsoft.com/office/drawing/2014/main" id="{1FE6D605-A6F2-C34E-AE68-F6D35A512254}"/>
                  </a:ext>
                </a:extLst>
              </p:cNvPr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2530;p37">
                <a:extLst>
                  <a:ext uri="{FF2B5EF4-FFF2-40B4-BE49-F238E27FC236}">
                    <a16:creationId xmlns:a16="http://schemas.microsoft.com/office/drawing/2014/main" id="{8BDA1B74-BFCB-8145-9A07-07252B0EFD76}"/>
                  </a:ext>
                </a:extLst>
              </p:cNvPr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531;p37">
                <a:extLst>
                  <a:ext uri="{FF2B5EF4-FFF2-40B4-BE49-F238E27FC236}">
                    <a16:creationId xmlns:a16="http://schemas.microsoft.com/office/drawing/2014/main" id="{84CE506E-A180-6848-BAEA-E3BF0C82803D}"/>
                  </a:ext>
                </a:extLst>
              </p:cNvPr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532;p37">
                <a:extLst>
                  <a:ext uri="{FF2B5EF4-FFF2-40B4-BE49-F238E27FC236}">
                    <a16:creationId xmlns:a16="http://schemas.microsoft.com/office/drawing/2014/main" id="{0E804E66-9E29-CC4C-B652-6DB24FA2747C}"/>
                  </a:ext>
                </a:extLst>
              </p:cNvPr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533;p37">
                <a:extLst>
                  <a:ext uri="{FF2B5EF4-FFF2-40B4-BE49-F238E27FC236}">
                    <a16:creationId xmlns:a16="http://schemas.microsoft.com/office/drawing/2014/main" id="{22E2976E-B57F-D64F-AC53-6921804F151D}"/>
                  </a:ext>
                </a:extLst>
              </p:cNvPr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534;p37">
                <a:extLst>
                  <a:ext uri="{FF2B5EF4-FFF2-40B4-BE49-F238E27FC236}">
                    <a16:creationId xmlns:a16="http://schemas.microsoft.com/office/drawing/2014/main" id="{ED14252F-5390-F44B-8A8F-96A3C528B1A6}"/>
                  </a:ext>
                </a:extLst>
              </p:cNvPr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535;p37">
                <a:extLst>
                  <a:ext uri="{FF2B5EF4-FFF2-40B4-BE49-F238E27FC236}">
                    <a16:creationId xmlns:a16="http://schemas.microsoft.com/office/drawing/2014/main" id="{3186034C-84A5-EB44-AE21-CEDC0DEE73C2}"/>
                  </a:ext>
                </a:extLst>
              </p:cNvPr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536;p37">
                <a:extLst>
                  <a:ext uri="{FF2B5EF4-FFF2-40B4-BE49-F238E27FC236}">
                    <a16:creationId xmlns:a16="http://schemas.microsoft.com/office/drawing/2014/main" id="{BD124B0B-A38E-024A-9568-C18A19517EED}"/>
                  </a:ext>
                </a:extLst>
              </p:cNvPr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537;p37">
                <a:extLst>
                  <a:ext uri="{FF2B5EF4-FFF2-40B4-BE49-F238E27FC236}">
                    <a16:creationId xmlns:a16="http://schemas.microsoft.com/office/drawing/2014/main" id="{C6A67F49-7BDB-CF44-AEF3-2795780E2129}"/>
                  </a:ext>
                </a:extLst>
              </p:cNvPr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538;p37">
                <a:extLst>
                  <a:ext uri="{FF2B5EF4-FFF2-40B4-BE49-F238E27FC236}">
                    <a16:creationId xmlns:a16="http://schemas.microsoft.com/office/drawing/2014/main" id="{4851F04E-7883-AA4A-AF6E-C2167FC119F5}"/>
                  </a:ext>
                </a:extLst>
              </p:cNvPr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539;p37">
                <a:extLst>
                  <a:ext uri="{FF2B5EF4-FFF2-40B4-BE49-F238E27FC236}">
                    <a16:creationId xmlns:a16="http://schemas.microsoft.com/office/drawing/2014/main" id="{7CDEA911-12FE-3342-A9F6-5806AA943E26}"/>
                  </a:ext>
                </a:extLst>
              </p:cNvPr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540;p37">
                <a:extLst>
                  <a:ext uri="{FF2B5EF4-FFF2-40B4-BE49-F238E27FC236}">
                    <a16:creationId xmlns:a16="http://schemas.microsoft.com/office/drawing/2014/main" id="{B127F455-1285-B149-8CE4-036EA25EF15B}"/>
                  </a:ext>
                </a:extLst>
              </p:cNvPr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541;p37">
                <a:extLst>
                  <a:ext uri="{FF2B5EF4-FFF2-40B4-BE49-F238E27FC236}">
                    <a16:creationId xmlns:a16="http://schemas.microsoft.com/office/drawing/2014/main" id="{9F35884E-BA85-6C4B-AC41-A35B59E3549E}"/>
                  </a:ext>
                </a:extLst>
              </p:cNvPr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542;p37">
                <a:extLst>
                  <a:ext uri="{FF2B5EF4-FFF2-40B4-BE49-F238E27FC236}">
                    <a16:creationId xmlns:a16="http://schemas.microsoft.com/office/drawing/2014/main" id="{871731CD-1865-9941-8CE8-2B99031E39F4}"/>
                  </a:ext>
                </a:extLst>
              </p:cNvPr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543;p37">
                <a:extLst>
                  <a:ext uri="{FF2B5EF4-FFF2-40B4-BE49-F238E27FC236}">
                    <a16:creationId xmlns:a16="http://schemas.microsoft.com/office/drawing/2014/main" id="{640439AE-C018-A949-8BB9-2C593CD53465}"/>
                  </a:ext>
                </a:extLst>
              </p:cNvPr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544;p37">
                <a:extLst>
                  <a:ext uri="{FF2B5EF4-FFF2-40B4-BE49-F238E27FC236}">
                    <a16:creationId xmlns:a16="http://schemas.microsoft.com/office/drawing/2014/main" id="{38C5ABC8-E087-5C4D-B737-C83C353774D2}"/>
                  </a:ext>
                </a:extLst>
              </p:cNvPr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545;p37">
                <a:extLst>
                  <a:ext uri="{FF2B5EF4-FFF2-40B4-BE49-F238E27FC236}">
                    <a16:creationId xmlns:a16="http://schemas.microsoft.com/office/drawing/2014/main" id="{77B64003-8DA8-4140-8F41-FEC06E7CC6B6}"/>
                  </a:ext>
                </a:extLst>
              </p:cNvPr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546;p37">
                <a:extLst>
                  <a:ext uri="{FF2B5EF4-FFF2-40B4-BE49-F238E27FC236}">
                    <a16:creationId xmlns:a16="http://schemas.microsoft.com/office/drawing/2014/main" id="{D621F50E-823C-7743-9D55-333CCF6E25AF}"/>
                  </a:ext>
                </a:extLst>
              </p:cNvPr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547;p37">
                <a:extLst>
                  <a:ext uri="{FF2B5EF4-FFF2-40B4-BE49-F238E27FC236}">
                    <a16:creationId xmlns:a16="http://schemas.microsoft.com/office/drawing/2014/main" id="{88060994-E7B6-E444-B889-382AEF472349}"/>
                  </a:ext>
                </a:extLst>
              </p:cNvPr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548;p37">
                <a:extLst>
                  <a:ext uri="{FF2B5EF4-FFF2-40B4-BE49-F238E27FC236}">
                    <a16:creationId xmlns:a16="http://schemas.microsoft.com/office/drawing/2014/main" id="{F61B08EF-EFE4-3D47-8DF5-263946CC4EC1}"/>
                  </a:ext>
                </a:extLst>
              </p:cNvPr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549;p37">
                <a:extLst>
                  <a:ext uri="{FF2B5EF4-FFF2-40B4-BE49-F238E27FC236}">
                    <a16:creationId xmlns:a16="http://schemas.microsoft.com/office/drawing/2014/main" id="{AF2B76B7-1B7D-3F49-A0F2-CF25EBF675E1}"/>
                  </a:ext>
                </a:extLst>
              </p:cNvPr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550;p37">
                <a:extLst>
                  <a:ext uri="{FF2B5EF4-FFF2-40B4-BE49-F238E27FC236}">
                    <a16:creationId xmlns:a16="http://schemas.microsoft.com/office/drawing/2014/main" id="{FAD627E3-D93E-EA4D-8B89-7A549EC4859F}"/>
                  </a:ext>
                </a:extLst>
              </p:cNvPr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551;p37">
                <a:extLst>
                  <a:ext uri="{FF2B5EF4-FFF2-40B4-BE49-F238E27FC236}">
                    <a16:creationId xmlns:a16="http://schemas.microsoft.com/office/drawing/2014/main" id="{DEB49BCA-1919-E740-8D2F-8E5120B80A77}"/>
                  </a:ext>
                </a:extLst>
              </p:cNvPr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552;p37">
                <a:extLst>
                  <a:ext uri="{FF2B5EF4-FFF2-40B4-BE49-F238E27FC236}">
                    <a16:creationId xmlns:a16="http://schemas.microsoft.com/office/drawing/2014/main" id="{BC39E7FC-B289-AE4A-89E5-485559BE3E41}"/>
                  </a:ext>
                </a:extLst>
              </p:cNvPr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553;p37">
                <a:extLst>
                  <a:ext uri="{FF2B5EF4-FFF2-40B4-BE49-F238E27FC236}">
                    <a16:creationId xmlns:a16="http://schemas.microsoft.com/office/drawing/2014/main" id="{3E87B7F0-DB4E-074D-85C2-4AA645DD624D}"/>
                  </a:ext>
                </a:extLst>
              </p:cNvPr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554;p37">
                <a:extLst>
                  <a:ext uri="{FF2B5EF4-FFF2-40B4-BE49-F238E27FC236}">
                    <a16:creationId xmlns:a16="http://schemas.microsoft.com/office/drawing/2014/main" id="{2A62A34C-A5C6-A74F-804E-9B73044AC34C}"/>
                  </a:ext>
                </a:extLst>
              </p:cNvPr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555;p37">
                <a:extLst>
                  <a:ext uri="{FF2B5EF4-FFF2-40B4-BE49-F238E27FC236}">
                    <a16:creationId xmlns:a16="http://schemas.microsoft.com/office/drawing/2014/main" id="{4407140E-E21C-2648-A511-3C6935E3D834}"/>
                  </a:ext>
                </a:extLst>
              </p:cNvPr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556;p37">
                <a:extLst>
                  <a:ext uri="{FF2B5EF4-FFF2-40B4-BE49-F238E27FC236}">
                    <a16:creationId xmlns:a16="http://schemas.microsoft.com/office/drawing/2014/main" id="{ADC9B261-EA2E-484C-A0E8-01782CF3BF3C}"/>
                  </a:ext>
                </a:extLst>
              </p:cNvPr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557;p37">
                <a:extLst>
                  <a:ext uri="{FF2B5EF4-FFF2-40B4-BE49-F238E27FC236}">
                    <a16:creationId xmlns:a16="http://schemas.microsoft.com/office/drawing/2014/main" id="{66A3E892-A622-1047-90D4-13EC43E60D7F}"/>
                  </a:ext>
                </a:extLst>
              </p:cNvPr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58;p37">
                <a:extLst>
                  <a:ext uri="{FF2B5EF4-FFF2-40B4-BE49-F238E27FC236}">
                    <a16:creationId xmlns:a16="http://schemas.microsoft.com/office/drawing/2014/main" id="{7BB39725-DA4E-9548-BF90-8A1C24D54A1B}"/>
                  </a:ext>
                </a:extLst>
              </p:cNvPr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59;p37">
                <a:extLst>
                  <a:ext uri="{FF2B5EF4-FFF2-40B4-BE49-F238E27FC236}">
                    <a16:creationId xmlns:a16="http://schemas.microsoft.com/office/drawing/2014/main" id="{E6C5EDAD-64D4-DD4D-8423-2EA27FC2DD00}"/>
                  </a:ext>
                </a:extLst>
              </p:cNvPr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60;p37">
                <a:extLst>
                  <a:ext uri="{FF2B5EF4-FFF2-40B4-BE49-F238E27FC236}">
                    <a16:creationId xmlns:a16="http://schemas.microsoft.com/office/drawing/2014/main" id="{C85468E9-1CDA-8743-907C-26DD9E6F32D1}"/>
                  </a:ext>
                </a:extLst>
              </p:cNvPr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2561;p37">
                <a:extLst>
                  <a:ext uri="{FF2B5EF4-FFF2-40B4-BE49-F238E27FC236}">
                    <a16:creationId xmlns:a16="http://schemas.microsoft.com/office/drawing/2014/main" id="{F53F53D9-00AC-B047-A676-FFAC33E924EB}"/>
                  </a:ext>
                </a:extLst>
              </p:cNvPr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2562;p37">
                <a:extLst>
                  <a:ext uri="{FF2B5EF4-FFF2-40B4-BE49-F238E27FC236}">
                    <a16:creationId xmlns:a16="http://schemas.microsoft.com/office/drawing/2014/main" id="{4227DC9D-30BB-9A45-80AA-881E2AC7028A}"/>
                  </a:ext>
                </a:extLst>
              </p:cNvPr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2563;p37">
                <a:extLst>
                  <a:ext uri="{FF2B5EF4-FFF2-40B4-BE49-F238E27FC236}">
                    <a16:creationId xmlns:a16="http://schemas.microsoft.com/office/drawing/2014/main" id="{CFE8ACAA-82F3-1C4F-9FA2-C4AFC01A4DCD}"/>
                  </a:ext>
                </a:extLst>
              </p:cNvPr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2564;p37">
                <a:extLst>
                  <a:ext uri="{FF2B5EF4-FFF2-40B4-BE49-F238E27FC236}">
                    <a16:creationId xmlns:a16="http://schemas.microsoft.com/office/drawing/2014/main" id="{A31CB45A-9EB3-7042-B6D4-F7ADFC3C2FB9}"/>
                  </a:ext>
                </a:extLst>
              </p:cNvPr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2565;p37">
                <a:extLst>
                  <a:ext uri="{FF2B5EF4-FFF2-40B4-BE49-F238E27FC236}">
                    <a16:creationId xmlns:a16="http://schemas.microsoft.com/office/drawing/2014/main" id="{EB1D0A8E-2FD5-6740-B9A9-D52A2A6AE13B}"/>
                  </a:ext>
                </a:extLst>
              </p:cNvPr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2566;p37">
                <a:extLst>
                  <a:ext uri="{FF2B5EF4-FFF2-40B4-BE49-F238E27FC236}">
                    <a16:creationId xmlns:a16="http://schemas.microsoft.com/office/drawing/2014/main" id="{3F5617F6-F862-3448-A579-46631652E49B}"/>
                  </a:ext>
                </a:extLst>
              </p:cNvPr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2567;p37">
                <a:extLst>
                  <a:ext uri="{FF2B5EF4-FFF2-40B4-BE49-F238E27FC236}">
                    <a16:creationId xmlns:a16="http://schemas.microsoft.com/office/drawing/2014/main" id="{1EBAADE4-F002-7741-B0A1-47299BFC2FBA}"/>
                  </a:ext>
                </a:extLst>
              </p:cNvPr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2568;p37">
                <a:extLst>
                  <a:ext uri="{FF2B5EF4-FFF2-40B4-BE49-F238E27FC236}">
                    <a16:creationId xmlns:a16="http://schemas.microsoft.com/office/drawing/2014/main" id="{62BAC94C-CB77-7341-99BE-E6A4FAC8B415}"/>
                  </a:ext>
                </a:extLst>
              </p:cNvPr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2569;p37">
                <a:extLst>
                  <a:ext uri="{FF2B5EF4-FFF2-40B4-BE49-F238E27FC236}">
                    <a16:creationId xmlns:a16="http://schemas.microsoft.com/office/drawing/2014/main" id="{4B02BD67-01E1-E54C-99FC-B6C07C759C36}"/>
                  </a:ext>
                </a:extLst>
              </p:cNvPr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2570;p37">
                <a:extLst>
                  <a:ext uri="{FF2B5EF4-FFF2-40B4-BE49-F238E27FC236}">
                    <a16:creationId xmlns:a16="http://schemas.microsoft.com/office/drawing/2014/main" id="{7D364973-9CDB-3E4D-942C-7113174B5EDF}"/>
                  </a:ext>
                </a:extLst>
              </p:cNvPr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2571;p37">
                <a:extLst>
                  <a:ext uri="{FF2B5EF4-FFF2-40B4-BE49-F238E27FC236}">
                    <a16:creationId xmlns:a16="http://schemas.microsoft.com/office/drawing/2014/main" id="{7B6F4396-E199-8A4C-9AA3-FAC6A56C53CF}"/>
                  </a:ext>
                </a:extLst>
              </p:cNvPr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572;p37">
                <a:extLst>
                  <a:ext uri="{FF2B5EF4-FFF2-40B4-BE49-F238E27FC236}">
                    <a16:creationId xmlns:a16="http://schemas.microsoft.com/office/drawing/2014/main" id="{39D16FFD-6017-7646-86DF-958F957A09DE}"/>
                  </a:ext>
                </a:extLst>
              </p:cNvPr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2573;p37">
                <a:extLst>
                  <a:ext uri="{FF2B5EF4-FFF2-40B4-BE49-F238E27FC236}">
                    <a16:creationId xmlns:a16="http://schemas.microsoft.com/office/drawing/2014/main" id="{6C56F00C-1969-D045-A227-5EE4C93444C8}"/>
                  </a:ext>
                </a:extLst>
              </p:cNvPr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2574;p37">
                <a:extLst>
                  <a:ext uri="{FF2B5EF4-FFF2-40B4-BE49-F238E27FC236}">
                    <a16:creationId xmlns:a16="http://schemas.microsoft.com/office/drawing/2014/main" id="{7CA737C5-285A-6B4A-A836-F1AEE54BB9C1}"/>
                  </a:ext>
                </a:extLst>
              </p:cNvPr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575;p37">
                <a:extLst>
                  <a:ext uri="{FF2B5EF4-FFF2-40B4-BE49-F238E27FC236}">
                    <a16:creationId xmlns:a16="http://schemas.microsoft.com/office/drawing/2014/main" id="{C6C730B2-3123-B84E-ADBF-D6B31983CBEB}"/>
                  </a:ext>
                </a:extLst>
              </p:cNvPr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576;p37">
                <a:extLst>
                  <a:ext uri="{FF2B5EF4-FFF2-40B4-BE49-F238E27FC236}">
                    <a16:creationId xmlns:a16="http://schemas.microsoft.com/office/drawing/2014/main" id="{46FF4266-4B30-784A-8B15-B642352D1F9B}"/>
                  </a:ext>
                </a:extLst>
              </p:cNvPr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577;p37">
                <a:extLst>
                  <a:ext uri="{FF2B5EF4-FFF2-40B4-BE49-F238E27FC236}">
                    <a16:creationId xmlns:a16="http://schemas.microsoft.com/office/drawing/2014/main" id="{253AF3D7-2CD3-3843-AAD1-98276AD06A13}"/>
                  </a:ext>
                </a:extLst>
              </p:cNvPr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578;p37">
                <a:extLst>
                  <a:ext uri="{FF2B5EF4-FFF2-40B4-BE49-F238E27FC236}">
                    <a16:creationId xmlns:a16="http://schemas.microsoft.com/office/drawing/2014/main" id="{6066AF62-295D-1349-AB93-CF66F3E37F4D}"/>
                  </a:ext>
                </a:extLst>
              </p:cNvPr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2579;p37">
                <a:extLst>
                  <a:ext uri="{FF2B5EF4-FFF2-40B4-BE49-F238E27FC236}">
                    <a16:creationId xmlns:a16="http://schemas.microsoft.com/office/drawing/2014/main" id="{FA602776-AAF8-D14D-9B13-7ED492733784}"/>
                  </a:ext>
                </a:extLst>
              </p:cNvPr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2580;p37">
                <a:extLst>
                  <a:ext uri="{FF2B5EF4-FFF2-40B4-BE49-F238E27FC236}">
                    <a16:creationId xmlns:a16="http://schemas.microsoft.com/office/drawing/2014/main" id="{46A312EF-DEE1-B647-8D30-C6B0B120A5E0}"/>
                  </a:ext>
                </a:extLst>
              </p:cNvPr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2581;p37">
                <a:extLst>
                  <a:ext uri="{FF2B5EF4-FFF2-40B4-BE49-F238E27FC236}">
                    <a16:creationId xmlns:a16="http://schemas.microsoft.com/office/drawing/2014/main" id="{4B3DC6AB-3000-B14D-B840-4017C14180A6}"/>
                  </a:ext>
                </a:extLst>
              </p:cNvPr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2582;p37">
                <a:extLst>
                  <a:ext uri="{FF2B5EF4-FFF2-40B4-BE49-F238E27FC236}">
                    <a16:creationId xmlns:a16="http://schemas.microsoft.com/office/drawing/2014/main" id="{9C2FBC8A-35BA-CB47-8E46-1C47F9AFDCEB}"/>
                  </a:ext>
                </a:extLst>
              </p:cNvPr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583;p37">
                <a:extLst>
                  <a:ext uri="{FF2B5EF4-FFF2-40B4-BE49-F238E27FC236}">
                    <a16:creationId xmlns:a16="http://schemas.microsoft.com/office/drawing/2014/main" id="{CB28C1EE-9789-6342-AB12-744998630412}"/>
                  </a:ext>
                </a:extLst>
              </p:cNvPr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2584;p37">
                <a:extLst>
                  <a:ext uri="{FF2B5EF4-FFF2-40B4-BE49-F238E27FC236}">
                    <a16:creationId xmlns:a16="http://schemas.microsoft.com/office/drawing/2014/main" id="{AC6BED45-7DBC-2C40-85D2-FA8E39BAA1F2}"/>
                  </a:ext>
                </a:extLst>
              </p:cNvPr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2585;p37">
                <a:extLst>
                  <a:ext uri="{FF2B5EF4-FFF2-40B4-BE49-F238E27FC236}">
                    <a16:creationId xmlns:a16="http://schemas.microsoft.com/office/drawing/2014/main" id="{8F1DC6D0-0C69-004D-9209-C90AC62E603D}"/>
                  </a:ext>
                </a:extLst>
              </p:cNvPr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" name="Google Shape;2586;p37">
              <a:extLst>
                <a:ext uri="{FF2B5EF4-FFF2-40B4-BE49-F238E27FC236}">
                  <a16:creationId xmlns:a16="http://schemas.microsoft.com/office/drawing/2014/main" id="{1F4CEE49-0EE0-C246-80EA-37A5F09C394D}"/>
                </a:ext>
              </a:extLst>
            </p:cNvPr>
            <p:cNvSpPr/>
            <p:nvPr/>
          </p:nvSpPr>
          <p:spPr>
            <a:xfrm>
              <a:off x="4424312" y="3389781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587;p37">
              <a:extLst>
                <a:ext uri="{FF2B5EF4-FFF2-40B4-BE49-F238E27FC236}">
                  <a16:creationId xmlns:a16="http://schemas.microsoft.com/office/drawing/2014/main" id="{34991E51-EB0D-234C-A213-9E0BD8D05F08}"/>
                </a:ext>
              </a:extLst>
            </p:cNvPr>
            <p:cNvSpPr/>
            <p:nvPr/>
          </p:nvSpPr>
          <p:spPr>
            <a:xfrm>
              <a:off x="4458697" y="3370540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2588;p37">
              <a:extLst>
                <a:ext uri="{FF2B5EF4-FFF2-40B4-BE49-F238E27FC236}">
                  <a16:creationId xmlns:a16="http://schemas.microsoft.com/office/drawing/2014/main" id="{5A89D88F-7135-5946-818E-20C3E472C611}"/>
                </a:ext>
              </a:extLst>
            </p:cNvPr>
            <p:cNvSpPr/>
            <p:nvPr/>
          </p:nvSpPr>
          <p:spPr>
            <a:xfrm>
              <a:off x="4458697" y="3334726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2589;p37">
              <a:extLst>
                <a:ext uri="{FF2B5EF4-FFF2-40B4-BE49-F238E27FC236}">
                  <a16:creationId xmlns:a16="http://schemas.microsoft.com/office/drawing/2014/main" id="{A57A1347-BA81-7B40-9419-1E65E1563D47}"/>
                </a:ext>
              </a:extLst>
            </p:cNvPr>
            <p:cNvSpPr/>
            <p:nvPr/>
          </p:nvSpPr>
          <p:spPr>
            <a:xfrm>
              <a:off x="5662371" y="3457123"/>
              <a:ext cx="830865" cy="479678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590;p37">
              <a:extLst>
                <a:ext uri="{FF2B5EF4-FFF2-40B4-BE49-F238E27FC236}">
                  <a16:creationId xmlns:a16="http://schemas.microsoft.com/office/drawing/2014/main" id="{35EC4251-550B-204F-9A57-62D0CAFF53FD}"/>
                </a:ext>
              </a:extLst>
            </p:cNvPr>
            <p:cNvSpPr/>
            <p:nvPr/>
          </p:nvSpPr>
          <p:spPr>
            <a:xfrm>
              <a:off x="5582647" y="3524845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2591;p37">
              <a:extLst>
                <a:ext uri="{FF2B5EF4-FFF2-40B4-BE49-F238E27FC236}">
                  <a16:creationId xmlns:a16="http://schemas.microsoft.com/office/drawing/2014/main" id="{3217FD3B-4D26-3A4D-B4E6-557E739AB524}"/>
                </a:ext>
              </a:extLst>
            </p:cNvPr>
            <p:cNvSpPr/>
            <p:nvPr/>
          </p:nvSpPr>
          <p:spPr>
            <a:xfrm>
              <a:off x="5520830" y="3560469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2592;p37">
              <a:extLst>
                <a:ext uri="{FF2B5EF4-FFF2-40B4-BE49-F238E27FC236}">
                  <a16:creationId xmlns:a16="http://schemas.microsoft.com/office/drawing/2014/main" id="{AEAAFCD5-8338-E04F-B2DE-AD9E10B79ACD}"/>
                </a:ext>
              </a:extLst>
            </p:cNvPr>
            <p:cNvSpPr/>
            <p:nvPr/>
          </p:nvSpPr>
          <p:spPr>
            <a:xfrm>
              <a:off x="5459108" y="3596188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593;p37">
              <a:extLst>
                <a:ext uri="{FF2B5EF4-FFF2-40B4-BE49-F238E27FC236}">
                  <a16:creationId xmlns:a16="http://schemas.microsoft.com/office/drawing/2014/main" id="{2CA5B09F-0BFF-E545-8D85-06B2668F37F0}"/>
                </a:ext>
              </a:extLst>
            </p:cNvPr>
            <p:cNvSpPr/>
            <p:nvPr/>
          </p:nvSpPr>
          <p:spPr>
            <a:xfrm>
              <a:off x="5006003" y="3836122"/>
              <a:ext cx="830770" cy="479679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2594;p37">
              <a:extLst>
                <a:ext uri="{FF2B5EF4-FFF2-40B4-BE49-F238E27FC236}">
                  <a16:creationId xmlns:a16="http://schemas.microsoft.com/office/drawing/2014/main" id="{07DF4922-BAD6-4A47-A690-B4B41D25B9E2}"/>
                </a:ext>
              </a:extLst>
            </p:cNvPr>
            <p:cNvSpPr/>
            <p:nvPr/>
          </p:nvSpPr>
          <p:spPr>
            <a:xfrm>
              <a:off x="4926279" y="3903750"/>
              <a:ext cx="741616" cy="428244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2595;p37">
              <a:extLst>
                <a:ext uri="{FF2B5EF4-FFF2-40B4-BE49-F238E27FC236}">
                  <a16:creationId xmlns:a16="http://schemas.microsoft.com/office/drawing/2014/main" id="{C89DD71D-A430-5D43-AA26-192F76FA0850}"/>
                </a:ext>
              </a:extLst>
            </p:cNvPr>
            <p:cNvSpPr/>
            <p:nvPr/>
          </p:nvSpPr>
          <p:spPr>
            <a:xfrm>
              <a:off x="4864462" y="3939468"/>
              <a:ext cx="727614" cy="42005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2596;p37">
              <a:extLst>
                <a:ext uri="{FF2B5EF4-FFF2-40B4-BE49-F238E27FC236}">
                  <a16:creationId xmlns:a16="http://schemas.microsoft.com/office/drawing/2014/main" id="{DC7ED48C-7684-484F-8B90-AD19A2300911}"/>
                </a:ext>
              </a:extLst>
            </p:cNvPr>
            <p:cNvSpPr/>
            <p:nvPr/>
          </p:nvSpPr>
          <p:spPr>
            <a:xfrm>
              <a:off x="4802740" y="3975092"/>
              <a:ext cx="620839" cy="358520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597;p37">
              <a:extLst>
                <a:ext uri="{FF2B5EF4-FFF2-40B4-BE49-F238E27FC236}">
                  <a16:creationId xmlns:a16="http://schemas.microsoft.com/office/drawing/2014/main" id="{A154A2ED-7DF0-8248-8BCA-53557CBC95FC}"/>
                </a:ext>
              </a:extLst>
            </p:cNvPr>
            <p:cNvSpPr/>
            <p:nvPr/>
          </p:nvSpPr>
          <p:spPr>
            <a:xfrm>
              <a:off x="5169357" y="3663339"/>
              <a:ext cx="421766" cy="243458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598;p37">
              <a:extLst>
                <a:ext uri="{FF2B5EF4-FFF2-40B4-BE49-F238E27FC236}">
                  <a16:creationId xmlns:a16="http://schemas.microsoft.com/office/drawing/2014/main" id="{5948EDA3-4662-2A4E-9893-3FB35401BDBD}"/>
                </a:ext>
              </a:extLst>
            </p:cNvPr>
            <p:cNvSpPr/>
            <p:nvPr/>
          </p:nvSpPr>
          <p:spPr>
            <a:xfrm>
              <a:off x="5441867" y="3820597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599;p37">
              <a:extLst>
                <a:ext uri="{FF2B5EF4-FFF2-40B4-BE49-F238E27FC236}">
                  <a16:creationId xmlns:a16="http://schemas.microsoft.com/office/drawing/2014/main" id="{9A97915B-1570-CA49-838B-7603B29FD058}"/>
                </a:ext>
              </a:extLst>
            </p:cNvPr>
            <p:cNvSpPr/>
            <p:nvPr/>
          </p:nvSpPr>
          <p:spPr>
            <a:xfrm>
              <a:off x="5714378" y="3977950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600;p37">
              <a:extLst>
                <a:ext uri="{FF2B5EF4-FFF2-40B4-BE49-F238E27FC236}">
                  <a16:creationId xmlns:a16="http://schemas.microsoft.com/office/drawing/2014/main" id="{B1F7F1CA-F64F-0D48-90B8-96D8675B50E2}"/>
                </a:ext>
              </a:extLst>
            </p:cNvPr>
            <p:cNvSpPr/>
            <p:nvPr/>
          </p:nvSpPr>
          <p:spPr>
            <a:xfrm>
              <a:off x="2242896" y="2171438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689" y="206407"/>
                  </a:moveTo>
                  <a:lnTo>
                    <a:pt x="0" y="103251"/>
                  </a:lnTo>
                  <a:lnTo>
                    <a:pt x="178689" y="0"/>
                  </a:lnTo>
                  <a:lnTo>
                    <a:pt x="357473" y="103251"/>
                  </a:lnTo>
                  <a:lnTo>
                    <a:pt x="178689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601;p37">
              <a:extLst>
                <a:ext uri="{FF2B5EF4-FFF2-40B4-BE49-F238E27FC236}">
                  <a16:creationId xmlns:a16="http://schemas.microsoft.com/office/drawing/2014/main" id="{E27FAFEA-3E2A-4C4B-8B50-565E6232AD23}"/>
                </a:ext>
              </a:extLst>
            </p:cNvPr>
            <p:cNvSpPr/>
            <p:nvPr/>
          </p:nvSpPr>
          <p:spPr>
            <a:xfrm>
              <a:off x="2526170" y="20060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602;p37">
              <a:extLst>
                <a:ext uri="{FF2B5EF4-FFF2-40B4-BE49-F238E27FC236}">
                  <a16:creationId xmlns:a16="http://schemas.microsoft.com/office/drawing/2014/main" id="{93A8D4B4-9CCB-A345-96E7-F386B03E966C}"/>
                </a:ext>
              </a:extLst>
            </p:cNvPr>
            <p:cNvSpPr/>
            <p:nvPr/>
          </p:nvSpPr>
          <p:spPr>
            <a:xfrm>
              <a:off x="2632278" y="1017294"/>
              <a:ext cx="357473" cy="206311"/>
            </a:xfrm>
            <a:custGeom>
              <a:avLst/>
              <a:gdLst/>
              <a:ahLst/>
              <a:cxnLst/>
              <a:rect l="l" t="t" r="r" b="b"/>
              <a:pathLst>
                <a:path w="357473" h="206311" extrusionOk="0">
                  <a:moveTo>
                    <a:pt x="178784" y="206312"/>
                  </a:moveTo>
                  <a:lnTo>
                    <a:pt x="0" y="103156"/>
                  </a:lnTo>
                  <a:lnTo>
                    <a:pt x="178784" y="0"/>
                  </a:lnTo>
                  <a:lnTo>
                    <a:pt x="357473" y="103156"/>
                  </a:lnTo>
                  <a:lnTo>
                    <a:pt x="178784" y="206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603;p37">
              <a:extLst>
                <a:ext uri="{FF2B5EF4-FFF2-40B4-BE49-F238E27FC236}">
                  <a16:creationId xmlns:a16="http://schemas.microsoft.com/office/drawing/2014/main" id="{FABC1ED6-782C-AC46-8FA3-BEEA93F13CDC}"/>
                </a:ext>
              </a:extLst>
            </p:cNvPr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04;p37">
              <a:extLst>
                <a:ext uri="{FF2B5EF4-FFF2-40B4-BE49-F238E27FC236}">
                  <a16:creationId xmlns:a16="http://schemas.microsoft.com/office/drawing/2014/main" id="{7A580B98-37E4-7E42-8CEE-163027DF7901}"/>
                </a:ext>
              </a:extLst>
            </p:cNvPr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605;p37">
              <a:extLst>
                <a:ext uri="{FF2B5EF4-FFF2-40B4-BE49-F238E27FC236}">
                  <a16:creationId xmlns:a16="http://schemas.microsoft.com/office/drawing/2014/main" id="{519F18FC-B726-0043-A647-CFD93743C185}"/>
                </a:ext>
              </a:extLst>
            </p:cNvPr>
            <p:cNvSpPr/>
            <p:nvPr/>
          </p:nvSpPr>
          <p:spPr>
            <a:xfrm>
              <a:off x="2811062" y="1120450"/>
              <a:ext cx="178689" cy="1032319"/>
            </a:xfrm>
            <a:custGeom>
              <a:avLst/>
              <a:gdLst/>
              <a:ahLst/>
              <a:cxnLst/>
              <a:rect l="l" t="t" r="r" b="b"/>
              <a:pathLst>
                <a:path w="178689" h="1032319" extrusionOk="0">
                  <a:moveTo>
                    <a:pt x="178689" y="929068"/>
                  </a:moveTo>
                  <a:lnTo>
                    <a:pt x="0" y="103232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9290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606;p37">
              <a:extLst>
                <a:ext uri="{FF2B5EF4-FFF2-40B4-BE49-F238E27FC236}">
                  <a16:creationId xmlns:a16="http://schemas.microsoft.com/office/drawing/2014/main" id="{05E4BE92-09C7-534D-BC42-04CCD2354EF2}"/>
                </a:ext>
              </a:extLst>
            </p:cNvPr>
            <p:cNvSpPr/>
            <p:nvPr/>
          </p:nvSpPr>
          <p:spPr>
            <a:xfrm>
              <a:off x="2364150" y="1481542"/>
              <a:ext cx="357473" cy="206501"/>
            </a:xfrm>
            <a:custGeom>
              <a:avLst/>
              <a:gdLst/>
              <a:ahLst/>
              <a:cxnLst/>
              <a:rect l="l" t="t" r="r" b="b"/>
              <a:pathLst>
                <a:path w="357473" h="206501" extrusionOk="0">
                  <a:moveTo>
                    <a:pt x="178784" y="206502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607;p37">
              <a:extLst>
                <a:ext uri="{FF2B5EF4-FFF2-40B4-BE49-F238E27FC236}">
                  <a16:creationId xmlns:a16="http://schemas.microsoft.com/office/drawing/2014/main" id="{EB04D644-8CEE-2947-9214-65957BF0BC0A}"/>
                </a:ext>
              </a:extLst>
            </p:cNvPr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608;p37">
              <a:extLst>
                <a:ext uri="{FF2B5EF4-FFF2-40B4-BE49-F238E27FC236}">
                  <a16:creationId xmlns:a16="http://schemas.microsoft.com/office/drawing/2014/main" id="{DE7D0EF2-C778-6B4D-A6CE-9DA4A4830E7B}"/>
                </a:ext>
              </a:extLst>
            </p:cNvPr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2609;p37">
              <a:extLst>
                <a:ext uri="{FF2B5EF4-FFF2-40B4-BE49-F238E27FC236}">
                  <a16:creationId xmlns:a16="http://schemas.microsoft.com/office/drawing/2014/main" id="{39E20452-969B-AE40-8E52-E8092B5AA59B}"/>
                </a:ext>
              </a:extLst>
            </p:cNvPr>
            <p:cNvSpPr/>
            <p:nvPr/>
          </p:nvSpPr>
          <p:spPr>
            <a:xfrm>
              <a:off x="2542934" y="1584793"/>
              <a:ext cx="178688" cy="721899"/>
            </a:xfrm>
            <a:custGeom>
              <a:avLst/>
              <a:gdLst/>
              <a:ahLst/>
              <a:cxnLst/>
              <a:rect l="l" t="t" r="r" b="b"/>
              <a:pathLst>
                <a:path w="178688" h="721899" extrusionOk="0">
                  <a:moveTo>
                    <a:pt x="178689" y="618744"/>
                  </a:moveTo>
                  <a:lnTo>
                    <a:pt x="0" y="72190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618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2610;p37">
              <a:extLst>
                <a:ext uri="{FF2B5EF4-FFF2-40B4-BE49-F238E27FC236}">
                  <a16:creationId xmlns:a16="http://schemas.microsoft.com/office/drawing/2014/main" id="{ED116591-8C71-0441-B813-259F3CC1132F}"/>
                </a:ext>
              </a:extLst>
            </p:cNvPr>
            <p:cNvSpPr/>
            <p:nvPr/>
          </p:nvSpPr>
          <p:spPr>
            <a:xfrm>
              <a:off x="2013915" y="2306693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2611;p37">
              <a:extLst>
                <a:ext uri="{FF2B5EF4-FFF2-40B4-BE49-F238E27FC236}">
                  <a16:creationId xmlns:a16="http://schemas.microsoft.com/office/drawing/2014/main" id="{E0AACF2D-8056-0B42-9B58-F8F972625641}"/>
                </a:ext>
              </a:extLst>
            </p:cNvPr>
            <p:cNvSpPr/>
            <p:nvPr/>
          </p:nvSpPr>
          <p:spPr>
            <a:xfrm>
              <a:off x="2078685" y="19719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156"/>
                  </a:lnTo>
                  <a:lnTo>
                    <a:pt x="178689" y="0"/>
                  </a:lnTo>
                  <a:lnTo>
                    <a:pt x="357473" y="103156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2612;p37">
              <a:extLst>
                <a:ext uri="{FF2B5EF4-FFF2-40B4-BE49-F238E27FC236}">
                  <a16:creationId xmlns:a16="http://schemas.microsoft.com/office/drawing/2014/main" id="{F73B361A-EFD0-AB44-8116-C04109BDA612}"/>
                </a:ext>
              </a:extLst>
            </p:cNvPr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2613;p37">
              <a:extLst>
                <a:ext uri="{FF2B5EF4-FFF2-40B4-BE49-F238E27FC236}">
                  <a16:creationId xmlns:a16="http://schemas.microsoft.com/office/drawing/2014/main" id="{BD47732E-2E25-8A49-A389-8D9DB4E60E83}"/>
                </a:ext>
              </a:extLst>
            </p:cNvPr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2614;p37">
              <a:extLst>
                <a:ext uri="{FF2B5EF4-FFF2-40B4-BE49-F238E27FC236}">
                  <a16:creationId xmlns:a16="http://schemas.microsoft.com/office/drawing/2014/main" id="{1B52CD12-B9A0-364A-A534-B185923215A6}"/>
                </a:ext>
              </a:extLst>
            </p:cNvPr>
            <p:cNvSpPr/>
            <p:nvPr/>
          </p:nvSpPr>
          <p:spPr>
            <a:xfrm>
              <a:off x="2257469" y="2075140"/>
              <a:ext cx="178689" cy="399097"/>
            </a:xfrm>
            <a:custGeom>
              <a:avLst/>
              <a:gdLst/>
              <a:ahLst/>
              <a:cxnLst/>
              <a:rect l="l" t="t" r="r" b="b"/>
              <a:pathLst>
                <a:path w="178689" h="399097" extrusionOk="0">
                  <a:moveTo>
                    <a:pt x="178689" y="295846"/>
                  </a:moveTo>
                  <a:lnTo>
                    <a:pt x="0" y="399098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2958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2615;p37">
              <a:extLst>
                <a:ext uri="{FF2B5EF4-FFF2-40B4-BE49-F238E27FC236}">
                  <a16:creationId xmlns:a16="http://schemas.microsoft.com/office/drawing/2014/main" id="{8CA1C6C2-1EFF-1E44-88BF-DC8ACD015F60}"/>
                </a:ext>
              </a:extLst>
            </p:cNvPr>
            <p:cNvSpPr/>
            <p:nvPr/>
          </p:nvSpPr>
          <p:spPr>
            <a:xfrm>
              <a:off x="4050634" y="46890"/>
              <a:ext cx="205002" cy="29971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2616;p37">
              <a:extLst>
                <a:ext uri="{FF2B5EF4-FFF2-40B4-BE49-F238E27FC236}">
                  <a16:creationId xmlns:a16="http://schemas.microsoft.com/office/drawing/2014/main" id="{E040A451-BD29-E840-A4DE-B8D1642F10F6}"/>
                </a:ext>
              </a:extLst>
            </p:cNvPr>
            <p:cNvSpPr/>
            <p:nvPr/>
          </p:nvSpPr>
          <p:spPr>
            <a:xfrm>
              <a:off x="4066180" y="44285"/>
              <a:ext cx="98194" cy="12100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2617;p37">
              <a:extLst>
                <a:ext uri="{FF2B5EF4-FFF2-40B4-BE49-F238E27FC236}">
                  <a16:creationId xmlns:a16="http://schemas.microsoft.com/office/drawing/2014/main" id="{5956295D-3EC2-1747-BB5B-801A46ADF6C1}"/>
                </a:ext>
              </a:extLst>
            </p:cNvPr>
            <p:cNvSpPr/>
            <p:nvPr/>
          </p:nvSpPr>
          <p:spPr>
            <a:xfrm>
              <a:off x="4085379" y="175665"/>
              <a:ext cx="121123" cy="13556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2618;p37">
              <a:extLst>
                <a:ext uri="{FF2B5EF4-FFF2-40B4-BE49-F238E27FC236}">
                  <a16:creationId xmlns:a16="http://schemas.microsoft.com/office/drawing/2014/main" id="{3DE2613F-771B-004D-8770-52DFF184C542}"/>
                </a:ext>
              </a:extLst>
            </p:cNvPr>
            <p:cNvSpPr/>
            <p:nvPr/>
          </p:nvSpPr>
          <p:spPr>
            <a:xfrm>
              <a:off x="3878508" y="229758"/>
              <a:ext cx="228579" cy="325392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2619;p37">
              <a:extLst>
                <a:ext uri="{FF2B5EF4-FFF2-40B4-BE49-F238E27FC236}">
                  <a16:creationId xmlns:a16="http://schemas.microsoft.com/office/drawing/2014/main" id="{6D853DA1-70E6-7449-8709-DAB18D78010A}"/>
                </a:ext>
              </a:extLst>
            </p:cNvPr>
            <p:cNvSpPr/>
            <p:nvPr/>
          </p:nvSpPr>
          <p:spPr>
            <a:xfrm>
              <a:off x="4050113" y="220052"/>
              <a:ext cx="176568" cy="232904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2620;p37">
              <a:extLst>
                <a:ext uri="{FF2B5EF4-FFF2-40B4-BE49-F238E27FC236}">
                  <a16:creationId xmlns:a16="http://schemas.microsoft.com/office/drawing/2014/main" id="{13459B09-ED04-E746-A30B-AAB120074D6C}"/>
                </a:ext>
              </a:extLst>
            </p:cNvPr>
            <p:cNvSpPr/>
            <p:nvPr/>
          </p:nvSpPr>
          <p:spPr>
            <a:xfrm>
              <a:off x="4081568" y="53558"/>
              <a:ext cx="129892" cy="160015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2621;p37">
              <a:extLst>
                <a:ext uri="{FF2B5EF4-FFF2-40B4-BE49-F238E27FC236}">
                  <a16:creationId xmlns:a16="http://schemas.microsoft.com/office/drawing/2014/main" id="{75D7B370-C5F5-4C43-A3C7-8DB8F5632B14}"/>
                </a:ext>
              </a:extLst>
            </p:cNvPr>
            <p:cNvSpPr/>
            <p:nvPr/>
          </p:nvSpPr>
          <p:spPr>
            <a:xfrm>
              <a:off x="4086841" y="52931"/>
              <a:ext cx="130406" cy="122734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2622;p37">
              <a:extLst>
                <a:ext uri="{FF2B5EF4-FFF2-40B4-BE49-F238E27FC236}">
                  <a16:creationId xmlns:a16="http://schemas.microsoft.com/office/drawing/2014/main" id="{BB4D7068-09DA-544D-990A-C7C0435D440C}"/>
                </a:ext>
              </a:extLst>
            </p:cNvPr>
            <p:cNvSpPr/>
            <p:nvPr/>
          </p:nvSpPr>
          <p:spPr>
            <a:xfrm>
              <a:off x="3930273" y="858890"/>
              <a:ext cx="102549" cy="78223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2623;p37">
              <a:extLst>
                <a:ext uri="{FF2B5EF4-FFF2-40B4-BE49-F238E27FC236}">
                  <a16:creationId xmlns:a16="http://schemas.microsoft.com/office/drawing/2014/main" id="{6DC21CE7-E274-154A-8D05-7B0685F9458B}"/>
                </a:ext>
              </a:extLst>
            </p:cNvPr>
            <p:cNvSpPr/>
            <p:nvPr/>
          </p:nvSpPr>
          <p:spPr>
            <a:xfrm>
              <a:off x="3930726" y="883849"/>
              <a:ext cx="102084" cy="53297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2624;p37">
              <a:extLst>
                <a:ext uri="{FF2B5EF4-FFF2-40B4-BE49-F238E27FC236}">
                  <a16:creationId xmlns:a16="http://schemas.microsoft.com/office/drawing/2014/main" id="{2DD74D64-8590-B54F-9736-1BA18479306F}"/>
                </a:ext>
              </a:extLst>
            </p:cNvPr>
            <p:cNvSpPr/>
            <p:nvPr/>
          </p:nvSpPr>
          <p:spPr>
            <a:xfrm>
              <a:off x="3878956" y="825175"/>
              <a:ext cx="93870" cy="7271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2625;p37">
              <a:extLst>
                <a:ext uri="{FF2B5EF4-FFF2-40B4-BE49-F238E27FC236}">
                  <a16:creationId xmlns:a16="http://schemas.microsoft.com/office/drawing/2014/main" id="{47052694-666C-DA42-92DC-E3617846C1ED}"/>
                </a:ext>
              </a:extLst>
            </p:cNvPr>
            <p:cNvSpPr/>
            <p:nvPr/>
          </p:nvSpPr>
          <p:spPr>
            <a:xfrm>
              <a:off x="3879387" y="849177"/>
              <a:ext cx="93498" cy="4880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626;p37">
              <a:extLst>
                <a:ext uri="{FF2B5EF4-FFF2-40B4-BE49-F238E27FC236}">
                  <a16:creationId xmlns:a16="http://schemas.microsoft.com/office/drawing/2014/main" id="{63A6730C-4BA3-1B47-9D9B-D07425673F5A}"/>
                </a:ext>
              </a:extLst>
            </p:cNvPr>
            <p:cNvSpPr/>
            <p:nvPr/>
          </p:nvSpPr>
          <p:spPr>
            <a:xfrm>
              <a:off x="3913772" y="449985"/>
              <a:ext cx="223526" cy="385528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627;p37">
              <a:extLst>
                <a:ext uri="{FF2B5EF4-FFF2-40B4-BE49-F238E27FC236}">
                  <a16:creationId xmlns:a16="http://schemas.microsoft.com/office/drawing/2014/main" id="{B4D743E7-AA7E-5641-A478-4BC44B40608E}"/>
                </a:ext>
              </a:extLst>
            </p:cNvPr>
            <p:cNvSpPr/>
            <p:nvPr/>
          </p:nvSpPr>
          <p:spPr>
            <a:xfrm>
              <a:off x="3974732" y="450747"/>
              <a:ext cx="222535" cy="417442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2628;p37">
              <a:extLst>
                <a:ext uri="{FF2B5EF4-FFF2-40B4-BE49-F238E27FC236}">
                  <a16:creationId xmlns:a16="http://schemas.microsoft.com/office/drawing/2014/main" id="{0C6BADF1-7A33-CD42-AB76-84ABE0BFEAEA}"/>
                </a:ext>
              </a:extLst>
            </p:cNvPr>
            <p:cNvSpPr/>
            <p:nvPr/>
          </p:nvSpPr>
          <p:spPr>
            <a:xfrm>
              <a:off x="3891839" y="424458"/>
              <a:ext cx="332782" cy="30632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2629;p37">
              <a:extLst>
                <a:ext uri="{FF2B5EF4-FFF2-40B4-BE49-F238E27FC236}">
                  <a16:creationId xmlns:a16="http://schemas.microsoft.com/office/drawing/2014/main" id="{72F3CA28-C053-F647-96DB-12C934ACAE2D}"/>
                </a:ext>
              </a:extLst>
            </p:cNvPr>
            <p:cNvSpPr/>
            <p:nvPr/>
          </p:nvSpPr>
          <p:spPr>
            <a:xfrm>
              <a:off x="4159410" y="243442"/>
              <a:ext cx="115651" cy="405453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2630;p37">
              <a:extLst>
                <a:ext uri="{FF2B5EF4-FFF2-40B4-BE49-F238E27FC236}">
                  <a16:creationId xmlns:a16="http://schemas.microsoft.com/office/drawing/2014/main" id="{0663B2E7-DCEC-5C41-9AE6-E924386F5198}"/>
                </a:ext>
              </a:extLst>
            </p:cNvPr>
            <p:cNvSpPr/>
            <p:nvPr/>
          </p:nvSpPr>
          <p:spPr>
            <a:xfrm>
              <a:off x="4182076" y="238331"/>
              <a:ext cx="69928" cy="88934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2631;p37">
              <a:extLst>
                <a:ext uri="{FF2B5EF4-FFF2-40B4-BE49-F238E27FC236}">
                  <a16:creationId xmlns:a16="http://schemas.microsoft.com/office/drawing/2014/main" id="{C69CD69D-8F11-4A40-85C6-5A40F2B8D3D6}"/>
                </a:ext>
              </a:extLst>
            </p:cNvPr>
            <p:cNvSpPr/>
            <p:nvPr/>
          </p:nvSpPr>
          <p:spPr>
            <a:xfrm>
              <a:off x="4044931" y="219924"/>
              <a:ext cx="59816" cy="62802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2632;p37">
              <a:extLst>
                <a:ext uri="{FF2B5EF4-FFF2-40B4-BE49-F238E27FC236}">
                  <a16:creationId xmlns:a16="http://schemas.microsoft.com/office/drawing/2014/main" id="{DD2BFB4C-80AE-2D4E-AB3C-0F170F6083C2}"/>
                </a:ext>
              </a:extLst>
            </p:cNvPr>
            <p:cNvSpPr/>
            <p:nvPr/>
          </p:nvSpPr>
          <p:spPr>
            <a:xfrm>
              <a:off x="2494198" y="1192008"/>
              <a:ext cx="154251" cy="303342"/>
            </a:xfrm>
            <a:custGeom>
              <a:avLst/>
              <a:gdLst/>
              <a:ahLst/>
              <a:cxnLst/>
              <a:rect l="l" t="t" r="r" b="b"/>
              <a:pathLst>
                <a:path w="154251" h="303342" extrusionOk="0">
                  <a:moveTo>
                    <a:pt x="65595" y="234575"/>
                  </a:moveTo>
                  <a:cubicBezTo>
                    <a:pt x="79310" y="258921"/>
                    <a:pt x="95907" y="281534"/>
                    <a:pt x="115030" y="301917"/>
                  </a:cubicBezTo>
                  <a:cubicBezTo>
                    <a:pt x="120364" y="308108"/>
                    <a:pt x="161512" y="292392"/>
                    <a:pt x="153130" y="288010"/>
                  </a:cubicBezTo>
                  <a:cubicBezTo>
                    <a:pt x="144747" y="283629"/>
                    <a:pt x="117601" y="246005"/>
                    <a:pt x="104171" y="221335"/>
                  </a:cubicBezTo>
                  <a:cubicBezTo>
                    <a:pt x="92896" y="191398"/>
                    <a:pt x="83356" y="160833"/>
                    <a:pt x="75596" y="129800"/>
                  </a:cubicBezTo>
                  <a:cubicBezTo>
                    <a:pt x="67119" y="99225"/>
                    <a:pt x="59880" y="54267"/>
                    <a:pt x="53689" y="33121"/>
                  </a:cubicBezTo>
                  <a:cubicBezTo>
                    <a:pt x="50377" y="17186"/>
                    <a:pt x="38044" y="4670"/>
                    <a:pt x="22161" y="1117"/>
                  </a:cubicBezTo>
                  <a:cubicBezTo>
                    <a:pt x="7397" y="-2312"/>
                    <a:pt x="-2223" y="1689"/>
                    <a:pt x="444" y="19596"/>
                  </a:cubicBezTo>
                  <a:cubicBezTo>
                    <a:pt x="4730" y="50743"/>
                    <a:pt x="29305" y="172853"/>
                    <a:pt x="65595" y="23457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633;p37">
              <a:extLst>
                <a:ext uri="{FF2B5EF4-FFF2-40B4-BE49-F238E27FC236}">
                  <a16:creationId xmlns:a16="http://schemas.microsoft.com/office/drawing/2014/main" id="{8525E997-2824-EB48-9ED8-0E81823A9EB9}"/>
                </a:ext>
              </a:extLst>
            </p:cNvPr>
            <p:cNvSpPr/>
            <p:nvPr/>
          </p:nvSpPr>
          <p:spPr>
            <a:xfrm>
              <a:off x="2527565" y="1904831"/>
              <a:ext cx="106588" cy="82319"/>
            </a:xfrm>
            <a:custGeom>
              <a:avLst/>
              <a:gdLst/>
              <a:ahLst/>
              <a:cxnLst/>
              <a:rect l="l" t="t" r="r" b="b"/>
              <a:pathLst>
                <a:path w="106588" h="82319" extrusionOk="0">
                  <a:moveTo>
                    <a:pt x="8606" y="2"/>
                  </a:moveTo>
                  <a:cubicBezTo>
                    <a:pt x="21369" y="10385"/>
                    <a:pt x="40229" y="860"/>
                    <a:pt x="41181" y="1812"/>
                  </a:cubicBezTo>
                  <a:cubicBezTo>
                    <a:pt x="56119" y="15766"/>
                    <a:pt x="71828" y="28863"/>
                    <a:pt x="88235" y="41055"/>
                  </a:cubicBezTo>
                  <a:cubicBezTo>
                    <a:pt x="96141" y="47246"/>
                    <a:pt x="108523" y="55628"/>
                    <a:pt x="106332" y="67630"/>
                  </a:cubicBezTo>
                  <a:cubicBezTo>
                    <a:pt x="102332" y="89156"/>
                    <a:pt x="68232" y="82489"/>
                    <a:pt x="54897" y="75917"/>
                  </a:cubicBezTo>
                  <a:cubicBezTo>
                    <a:pt x="41562" y="69344"/>
                    <a:pt x="31371" y="58486"/>
                    <a:pt x="19083" y="50866"/>
                  </a:cubicBezTo>
                  <a:cubicBezTo>
                    <a:pt x="10320" y="45437"/>
                    <a:pt x="1653" y="42579"/>
                    <a:pt x="33" y="31816"/>
                  </a:cubicBezTo>
                  <a:cubicBezTo>
                    <a:pt x="-538" y="25244"/>
                    <a:pt x="6415" y="-283"/>
                    <a:pt x="860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2634;p37">
              <a:extLst>
                <a:ext uri="{FF2B5EF4-FFF2-40B4-BE49-F238E27FC236}">
                  <a16:creationId xmlns:a16="http://schemas.microsoft.com/office/drawing/2014/main" id="{D80FED15-E664-8F4B-AF16-770EB97DD1F8}"/>
                </a:ext>
              </a:extLst>
            </p:cNvPr>
            <p:cNvSpPr/>
            <p:nvPr/>
          </p:nvSpPr>
          <p:spPr>
            <a:xfrm>
              <a:off x="2527774" y="1931884"/>
              <a:ext cx="106123" cy="55368"/>
            </a:xfrm>
            <a:custGeom>
              <a:avLst/>
              <a:gdLst/>
              <a:ahLst/>
              <a:cxnLst/>
              <a:rect l="l" t="t" r="r" b="b"/>
              <a:pathLst>
                <a:path w="106123" h="55368" extrusionOk="0">
                  <a:moveTo>
                    <a:pt x="301" y="0"/>
                  </a:moveTo>
                  <a:cubicBezTo>
                    <a:pt x="1920" y="10668"/>
                    <a:pt x="10492" y="13525"/>
                    <a:pt x="19351" y="19050"/>
                  </a:cubicBezTo>
                  <a:cubicBezTo>
                    <a:pt x="31828" y="26765"/>
                    <a:pt x="42782" y="38100"/>
                    <a:pt x="55831" y="44577"/>
                  </a:cubicBezTo>
                  <a:cubicBezTo>
                    <a:pt x="68881" y="51054"/>
                    <a:pt x="97646" y="56674"/>
                    <a:pt x="106123" y="41338"/>
                  </a:cubicBezTo>
                  <a:cubicBezTo>
                    <a:pt x="101551" y="62008"/>
                    <a:pt x="68023" y="55531"/>
                    <a:pt x="54879" y="48958"/>
                  </a:cubicBezTo>
                  <a:cubicBezTo>
                    <a:pt x="41734" y="42386"/>
                    <a:pt x="31352" y="31528"/>
                    <a:pt x="19065" y="23908"/>
                  </a:cubicBezTo>
                  <a:cubicBezTo>
                    <a:pt x="10302" y="18479"/>
                    <a:pt x="1634" y="15621"/>
                    <a:pt x="15" y="4858"/>
                  </a:cubicBezTo>
                  <a:cubicBezTo>
                    <a:pt x="-40" y="3229"/>
                    <a:pt x="56" y="1610"/>
                    <a:pt x="30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635;p37">
              <a:extLst>
                <a:ext uri="{FF2B5EF4-FFF2-40B4-BE49-F238E27FC236}">
                  <a16:creationId xmlns:a16="http://schemas.microsoft.com/office/drawing/2014/main" id="{F42AB736-DB92-9A49-8E76-1022E34E63C8}"/>
                </a:ext>
              </a:extLst>
            </p:cNvPr>
            <p:cNvSpPr/>
            <p:nvPr/>
          </p:nvSpPr>
          <p:spPr>
            <a:xfrm>
              <a:off x="2655329" y="1830290"/>
              <a:ext cx="106576" cy="79516"/>
            </a:xfrm>
            <a:custGeom>
              <a:avLst/>
              <a:gdLst/>
              <a:ahLst/>
              <a:cxnLst/>
              <a:rect l="l" t="t" r="r" b="b"/>
              <a:pathLst>
                <a:path w="106576" h="79516" extrusionOk="0">
                  <a:moveTo>
                    <a:pt x="10192" y="58"/>
                  </a:moveTo>
                  <a:cubicBezTo>
                    <a:pt x="22955" y="10440"/>
                    <a:pt x="45244" y="-895"/>
                    <a:pt x="46196" y="58"/>
                  </a:cubicBezTo>
                  <a:cubicBezTo>
                    <a:pt x="59433" y="13574"/>
                    <a:pt x="73460" y="26299"/>
                    <a:pt x="88202" y="38158"/>
                  </a:cubicBezTo>
                  <a:cubicBezTo>
                    <a:pt x="96202" y="44444"/>
                    <a:pt x="108585" y="52826"/>
                    <a:pt x="106299" y="64828"/>
                  </a:cubicBezTo>
                  <a:cubicBezTo>
                    <a:pt x="102298" y="86354"/>
                    <a:pt x="68199" y="79687"/>
                    <a:pt x="54959" y="73114"/>
                  </a:cubicBezTo>
                  <a:cubicBezTo>
                    <a:pt x="41719" y="66542"/>
                    <a:pt x="31337" y="55684"/>
                    <a:pt x="19050" y="48064"/>
                  </a:cubicBezTo>
                  <a:cubicBezTo>
                    <a:pt x="10287" y="42634"/>
                    <a:pt x="1715" y="39777"/>
                    <a:pt x="0" y="29014"/>
                  </a:cubicBezTo>
                  <a:cubicBezTo>
                    <a:pt x="721" y="18622"/>
                    <a:pt x="4243" y="8611"/>
                    <a:pt x="10192" y="58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636;p37">
              <a:extLst>
                <a:ext uri="{FF2B5EF4-FFF2-40B4-BE49-F238E27FC236}">
                  <a16:creationId xmlns:a16="http://schemas.microsoft.com/office/drawing/2014/main" id="{CDBFF43F-150E-C84E-A1A4-3FAAEC3976C3}"/>
                </a:ext>
              </a:extLst>
            </p:cNvPr>
            <p:cNvSpPr/>
            <p:nvPr/>
          </p:nvSpPr>
          <p:spPr>
            <a:xfrm>
              <a:off x="2655759" y="1855875"/>
              <a:ext cx="106154" cy="55320"/>
            </a:xfrm>
            <a:custGeom>
              <a:avLst/>
              <a:gdLst/>
              <a:ahLst/>
              <a:cxnLst/>
              <a:rect l="l" t="t" r="r" b="b"/>
              <a:pathLst>
                <a:path w="106154" h="55320" extrusionOk="0">
                  <a:moveTo>
                    <a:pt x="331" y="0"/>
                  </a:moveTo>
                  <a:cubicBezTo>
                    <a:pt x="1951" y="10573"/>
                    <a:pt x="10523" y="13525"/>
                    <a:pt x="19381" y="19050"/>
                  </a:cubicBezTo>
                  <a:cubicBezTo>
                    <a:pt x="31859" y="26765"/>
                    <a:pt x="42813" y="38100"/>
                    <a:pt x="55767" y="44482"/>
                  </a:cubicBezTo>
                  <a:cubicBezTo>
                    <a:pt x="68721" y="50863"/>
                    <a:pt x="97677" y="56578"/>
                    <a:pt x="106154" y="41243"/>
                  </a:cubicBezTo>
                  <a:cubicBezTo>
                    <a:pt x="101582" y="62008"/>
                    <a:pt x="68054" y="55435"/>
                    <a:pt x="54910" y="48958"/>
                  </a:cubicBezTo>
                  <a:cubicBezTo>
                    <a:pt x="41765" y="42481"/>
                    <a:pt x="31383" y="31528"/>
                    <a:pt x="19096" y="23908"/>
                  </a:cubicBezTo>
                  <a:cubicBezTo>
                    <a:pt x="10333" y="18478"/>
                    <a:pt x="1665" y="15621"/>
                    <a:pt x="46" y="4858"/>
                  </a:cubicBezTo>
                  <a:cubicBezTo>
                    <a:pt x="-67" y="3229"/>
                    <a:pt x="28" y="1600"/>
                    <a:pt x="33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2637;p37">
              <a:extLst>
                <a:ext uri="{FF2B5EF4-FFF2-40B4-BE49-F238E27FC236}">
                  <a16:creationId xmlns:a16="http://schemas.microsoft.com/office/drawing/2014/main" id="{85CBDCFD-ADF4-3442-8CD8-CF3C5E2AFF2D}"/>
                </a:ext>
              </a:extLst>
            </p:cNvPr>
            <p:cNvSpPr/>
            <p:nvPr/>
          </p:nvSpPr>
          <p:spPr>
            <a:xfrm>
              <a:off x="2362866" y="1465363"/>
              <a:ext cx="372536" cy="450662"/>
            </a:xfrm>
            <a:custGeom>
              <a:avLst/>
              <a:gdLst/>
              <a:ahLst/>
              <a:cxnLst/>
              <a:rect l="l" t="t" r="r" b="b"/>
              <a:pathLst>
                <a:path w="372536" h="450662" extrusionOk="0">
                  <a:moveTo>
                    <a:pt x="2903" y="30848"/>
                  </a:moveTo>
                  <a:cubicBezTo>
                    <a:pt x="-11194" y="119145"/>
                    <a:pt x="27954" y="152006"/>
                    <a:pt x="79103" y="170865"/>
                  </a:cubicBezTo>
                  <a:cubicBezTo>
                    <a:pt x="115679" y="184296"/>
                    <a:pt x="168162" y="205060"/>
                    <a:pt x="168162" y="205060"/>
                  </a:cubicBezTo>
                  <a:cubicBezTo>
                    <a:pt x="168162" y="205060"/>
                    <a:pt x="167400" y="224110"/>
                    <a:pt x="167019" y="267925"/>
                  </a:cubicBezTo>
                  <a:cubicBezTo>
                    <a:pt x="167019" y="306025"/>
                    <a:pt x="171686" y="445947"/>
                    <a:pt x="171686" y="445947"/>
                  </a:cubicBezTo>
                  <a:cubicBezTo>
                    <a:pt x="183944" y="452234"/>
                    <a:pt x="198481" y="452234"/>
                    <a:pt x="210739" y="445947"/>
                  </a:cubicBezTo>
                  <a:cubicBezTo>
                    <a:pt x="210739" y="445947"/>
                    <a:pt x="231313" y="338886"/>
                    <a:pt x="235694" y="290595"/>
                  </a:cubicBezTo>
                  <a:cubicBezTo>
                    <a:pt x="241600" y="225063"/>
                    <a:pt x="251601" y="182200"/>
                    <a:pt x="248267" y="168103"/>
                  </a:cubicBezTo>
                  <a:cubicBezTo>
                    <a:pt x="245314" y="155721"/>
                    <a:pt x="173782" y="120478"/>
                    <a:pt x="151017" y="101428"/>
                  </a:cubicBezTo>
                  <a:lnTo>
                    <a:pt x="301036" y="151720"/>
                  </a:lnTo>
                  <a:cubicBezTo>
                    <a:pt x="298036" y="167932"/>
                    <a:pt x="296538" y="184381"/>
                    <a:pt x="296559" y="200869"/>
                  </a:cubicBezTo>
                  <a:cubicBezTo>
                    <a:pt x="297892" y="252780"/>
                    <a:pt x="300845" y="365271"/>
                    <a:pt x="300845" y="365271"/>
                  </a:cubicBezTo>
                  <a:cubicBezTo>
                    <a:pt x="300845" y="365271"/>
                    <a:pt x="321419" y="380130"/>
                    <a:pt x="338945" y="365271"/>
                  </a:cubicBezTo>
                  <a:cubicBezTo>
                    <a:pt x="338945" y="365271"/>
                    <a:pt x="377045" y="142576"/>
                    <a:pt x="372092" y="113144"/>
                  </a:cubicBezTo>
                  <a:cubicBezTo>
                    <a:pt x="367711" y="85140"/>
                    <a:pt x="235599" y="27990"/>
                    <a:pt x="212263" y="8369"/>
                  </a:cubicBezTo>
                  <a:cubicBezTo>
                    <a:pt x="204058" y="1673"/>
                    <a:pt x="193384" y="-1204"/>
                    <a:pt x="182926" y="4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638;p37">
              <a:extLst>
                <a:ext uri="{FF2B5EF4-FFF2-40B4-BE49-F238E27FC236}">
                  <a16:creationId xmlns:a16="http://schemas.microsoft.com/office/drawing/2014/main" id="{C232D1A3-D2B0-7C45-A587-822A79A65546}"/>
                </a:ext>
              </a:extLst>
            </p:cNvPr>
            <p:cNvSpPr/>
            <p:nvPr/>
          </p:nvSpPr>
          <p:spPr>
            <a:xfrm>
              <a:off x="2393925" y="1163883"/>
              <a:ext cx="117160" cy="114020"/>
            </a:xfrm>
            <a:custGeom>
              <a:avLst/>
              <a:gdLst/>
              <a:ahLst/>
              <a:cxnLst/>
              <a:rect l="l" t="t" r="r" b="b"/>
              <a:pathLst>
                <a:path w="117160" h="114020" extrusionOk="0">
                  <a:moveTo>
                    <a:pt x="24041" y="0"/>
                  </a:moveTo>
                  <a:cubicBezTo>
                    <a:pt x="24041" y="0"/>
                    <a:pt x="26232" y="42101"/>
                    <a:pt x="25279" y="45815"/>
                  </a:cubicBezTo>
                  <a:cubicBezTo>
                    <a:pt x="24327" y="49530"/>
                    <a:pt x="6229" y="61817"/>
                    <a:pt x="609" y="66294"/>
                  </a:cubicBezTo>
                  <a:cubicBezTo>
                    <a:pt x="-5010" y="70771"/>
                    <a:pt x="29661" y="104394"/>
                    <a:pt x="46425" y="112300"/>
                  </a:cubicBezTo>
                  <a:cubicBezTo>
                    <a:pt x="63189" y="120205"/>
                    <a:pt x="116148" y="99727"/>
                    <a:pt x="117100" y="74200"/>
                  </a:cubicBezTo>
                  <a:cubicBezTo>
                    <a:pt x="118053" y="48673"/>
                    <a:pt x="107575" y="26575"/>
                    <a:pt x="99860" y="25146"/>
                  </a:cubicBezTo>
                  <a:cubicBezTo>
                    <a:pt x="92145" y="23717"/>
                    <a:pt x="24041" y="0"/>
                    <a:pt x="2404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639;p37">
              <a:extLst>
                <a:ext uri="{FF2B5EF4-FFF2-40B4-BE49-F238E27FC236}">
                  <a16:creationId xmlns:a16="http://schemas.microsoft.com/office/drawing/2014/main" id="{F5F9BBE4-7ED9-6340-AE37-EC63E8E6F1E8}"/>
                </a:ext>
              </a:extLst>
            </p:cNvPr>
            <p:cNvSpPr/>
            <p:nvPr/>
          </p:nvSpPr>
          <p:spPr>
            <a:xfrm>
              <a:off x="2362970" y="1179922"/>
              <a:ext cx="189574" cy="370837"/>
            </a:xfrm>
            <a:custGeom>
              <a:avLst/>
              <a:gdLst/>
              <a:ahLst/>
              <a:cxnLst/>
              <a:rect l="l" t="t" r="r" b="b"/>
              <a:pathLst>
                <a:path w="189574" h="370837" extrusionOk="0">
                  <a:moveTo>
                    <a:pt x="50329" y="37015"/>
                  </a:moveTo>
                  <a:cubicBezTo>
                    <a:pt x="50329" y="37015"/>
                    <a:pt x="80809" y="82450"/>
                    <a:pt x="123386" y="86736"/>
                  </a:cubicBezTo>
                  <a:cubicBezTo>
                    <a:pt x="136816" y="73496"/>
                    <a:pt x="137959" y="26442"/>
                    <a:pt x="119385" y="11393"/>
                  </a:cubicBezTo>
                  <a:cubicBezTo>
                    <a:pt x="119385" y="11393"/>
                    <a:pt x="136530" y="-2323"/>
                    <a:pt x="147960" y="344"/>
                  </a:cubicBezTo>
                  <a:cubicBezTo>
                    <a:pt x="160529" y="7926"/>
                    <a:pt x="169882" y="19861"/>
                    <a:pt x="174249" y="33872"/>
                  </a:cubicBezTo>
                  <a:cubicBezTo>
                    <a:pt x="185150" y="65076"/>
                    <a:pt x="190313" y="97985"/>
                    <a:pt x="189489" y="131027"/>
                  </a:cubicBezTo>
                  <a:cubicBezTo>
                    <a:pt x="188727" y="175604"/>
                    <a:pt x="189489" y="288380"/>
                    <a:pt x="189489" y="288380"/>
                  </a:cubicBezTo>
                  <a:cubicBezTo>
                    <a:pt x="184440" y="315326"/>
                    <a:pt x="168114" y="338824"/>
                    <a:pt x="144626" y="352960"/>
                  </a:cubicBezTo>
                  <a:cubicBezTo>
                    <a:pt x="113965" y="370266"/>
                    <a:pt x="77860" y="375239"/>
                    <a:pt x="43661" y="366866"/>
                  </a:cubicBezTo>
                  <a:cubicBezTo>
                    <a:pt x="26445" y="363208"/>
                    <a:pt x="12392" y="350816"/>
                    <a:pt x="6609" y="334195"/>
                  </a:cubicBezTo>
                  <a:cubicBezTo>
                    <a:pt x="8609" y="302858"/>
                    <a:pt x="20992" y="238945"/>
                    <a:pt x="16134" y="199226"/>
                  </a:cubicBezTo>
                  <a:cubicBezTo>
                    <a:pt x="11276" y="159507"/>
                    <a:pt x="2609" y="130551"/>
                    <a:pt x="418" y="98832"/>
                  </a:cubicBezTo>
                  <a:cubicBezTo>
                    <a:pt x="-1773" y="67114"/>
                    <a:pt x="4609" y="67686"/>
                    <a:pt x="20611" y="56351"/>
                  </a:cubicBezTo>
                  <a:cubicBezTo>
                    <a:pt x="30053" y="49217"/>
                    <a:pt x="39984" y="42759"/>
                    <a:pt x="50329" y="3701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2640;p37">
              <a:extLst>
                <a:ext uri="{FF2B5EF4-FFF2-40B4-BE49-F238E27FC236}">
                  <a16:creationId xmlns:a16="http://schemas.microsoft.com/office/drawing/2014/main" id="{B8C5EDCD-318D-D240-8180-0009D66A762A}"/>
                </a:ext>
              </a:extLst>
            </p:cNvPr>
            <p:cNvSpPr/>
            <p:nvPr/>
          </p:nvSpPr>
          <p:spPr>
            <a:xfrm>
              <a:off x="2389574" y="1045793"/>
              <a:ext cx="126365" cy="153696"/>
            </a:xfrm>
            <a:custGeom>
              <a:avLst/>
              <a:gdLst/>
              <a:ahLst/>
              <a:cxnLst/>
              <a:rect l="l" t="t" r="r" b="b"/>
              <a:pathLst>
                <a:path w="126365" h="153696" extrusionOk="0">
                  <a:moveTo>
                    <a:pt x="123547" y="55607"/>
                  </a:moveTo>
                  <a:lnTo>
                    <a:pt x="123547" y="55607"/>
                  </a:lnTo>
                  <a:cubicBezTo>
                    <a:pt x="118499" y="22936"/>
                    <a:pt x="94972" y="-1543"/>
                    <a:pt x="61349" y="76"/>
                  </a:cubicBezTo>
                  <a:cubicBezTo>
                    <a:pt x="25578" y="2019"/>
                    <a:pt x="-1846" y="32594"/>
                    <a:pt x="97" y="68361"/>
                  </a:cubicBezTo>
                  <a:cubicBezTo>
                    <a:pt x="99" y="68399"/>
                    <a:pt x="101" y="68427"/>
                    <a:pt x="103" y="68465"/>
                  </a:cubicBezTo>
                  <a:cubicBezTo>
                    <a:pt x="1271" y="88611"/>
                    <a:pt x="11858" y="107032"/>
                    <a:pt x="28678" y="118186"/>
                  </a:cubicBezTo>
                  <a:cubicBezTo>
                    <a:pt x="29839" y="123139"/>
                    <a:pt x="31598" y="127940"/>
                    <a:pt x="33917" y="132473"/>
                  </a:cubicBezTo>
                  <a:cubicBezTo>
                    <a:pt x="45728" y="146380"/>
                    <a:pt x="81542" y="155048"/>
                    <a:pt x="92114" y="153524"/>
                  </a:cubicBezTo>
                  <a:cubicBezTo>
                    <a:pt x="104686" y="152400"/>
                    <a:pt x="115295" y="143713"/>
                    <a:pt x="118880" y="131616"/>
                  </a:cubicBezTo>
                  <a:cubicBezTo>
                    <a:pt x="129833" y="105899"/>
                    <a:pt x="126309" y="71609"/>
                    <a:pt x="123547" y="5560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2641;p37">
              <a:extLst>
                <a:ext uri="{FF2B5EF4-FFF2-40B4-BE49-F238E27FC236}">
                  <a16:creationId xmlns:a16="http://schemas.microsoft.com/office/drawing/2014/main" id="{C1D29633-9001-1741-8727-48D3A6E8EA32}"/>
                </a:ext>
              </a:extLst>
            </p:cNvPr>
            <p:cNvSpPr/>
            <p:nvPr/>
          </p:nvSpPr>
          <p:spPr>
            <a:xfrm>
              <a:off x="2377852" y="1032078"/>
              <a:ext cx="133256" cy="131805"/>
            </a:xfrm>
            <a:custGeom>
              <a:avLst/>
              <a:gdLst/>
              <a:ahLst/>
              <a:cxnLst/>
              <a:rect l="l" t="t" r="r" b="b"/>
              <a:pathLst>
                <a:path w="133256" h="131805" extrusionOk="0">
                  <a:moveTo>
                    <a:pt x="40114" y="131806"/>
                  </a:moveTo>
                  <a:lnTo>
                    <a:pt x="40114" y="131806"/>
                  </a:lnTo>
                  <a:lnTo>
                    <a:pt x="43162" y="103231"/>
                  </a:lnTo>
                  <a:cubicBezTo>
                    <a:pt x="43162" y="103231"/>
                    <a:pt x="19921" y="43033"/>
                    <a:pt x="74880" y="54653"/>
                  </a:cubicBezTo>
                  <a:cubicBezTo>
                    <a:pt x="111170" y="62273"/>
                    <a:pt x="120314" y="65512"/>
                    <a:pt x="131363" y="41223"/>
                  </a:cubicBezTo>
                  <a:cubicBezTo>
                    <a:pt x="142412" y="16934"/>
                    <a:pt x="103455" y="-5068"/>
                    <a:pt x="57164" y="1028"/>
                  </a:cubicBezTo>
                  <a:cubicBezTo>
                    <a:pt x="24162" y="4533"/>
                    <a:pt x="-666" y="32717"/>
                    <a:pt x="14" y="65893"/>
                  </a:cubicBezTo>
                  <a:cubicBezTo>
                    <a:pt x="1252" y="83895"/>
                    <a:pt x="6014" y="120185"/>
                    <a:pt x="40114" y="13180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2642;p37">
              <a:extLst>
                <a:ext uri="{FF2B5EF4-FFF2-40B4-BE49-F238E27FC236}">
                  <a16:creationId xmlns:a16="http://schemas.microsoft.com/office/drawing/2014/main" id="{266632F8-A124-F645-81F9-861681E2BC14}"/>
                </a:ext>
              </a:extLst>
            </p:cNvPr>
            <p:cNvSpPr/>
            <p:nvPr/>
          </p:nvSpPr>
          <p:spPr>
            <a:xfrm>
              <a:off x="2511120" y="1180647"/>
              <a:ext cx="61436" cy="88868"/>
            </a:xfrm>
            <a:custGeom>
              <a:avLst/>
              <a:gdLst/>
              <a:ahLst/>
              <a:cxnLst/>
              <a:rect l="l" t="t" r="r" b="b"/>
              <a:pathLst>
                <a:path w="61436" h="88868" extrusionOk="0">
                  <a:moveTo>
                    <a:pt x="39243" y="88868"/>
                  </a:moveTo>
                  <a:cubicBezTo>
                    <a:pt x="47575" y="88601"/>
                    <a:pt x="55499" y="85192"/>
                    <a:pt x="61436" y="79343"/>
                  </a:cubicBezTo>
                  <a:cubicBezTo>
                    <a:pt x="60198" y="63722"/>
                    <a:pt x="40196" y="4381"/>
                    <a:pt x="0" y="0"/>
                  </a:cubicBezTo>
                  <a:cubicBezTo>
                    <a:pt x="10976" y="7630"/>
                    <a:pt x="19668" y="18098"/>
                    <a:pt x="25146" y="30290"/>
                  </a:cubicBezTo>
                  <a:cubicBezTo>
                    <a:pt x="31347" y="49425"/>
                    <a:pt x="36060" y="69009"/>
                    <a:pt x="39243" y="888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2643;p37">
              <a:extLst>
                <a:ext uri="{FF2B5EF4-FFF2-40B4-BE49-F238E27FC236}">
                  <a16:creationId xmlns:a16="http://schemas.microsoft.com/office/drawing/2014/main" id="{973C0939-84C4-DB43-B436-AB2B523ED764}"/>
                </a:ext>
              </a:extLst>
            </p:cNvPr>
            <p:cNvSpPr/>
            <p:nvPr/>
          </p:nvSpPr>
          <p:spPr>
            <a:xfrm>
              <a:off x="6137574" y="3350157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2644;p37">
              <a:extLst>
                <a:ext uri="{FF2B5EF4-FFF2-40B4-BE49-F238E27FC236}">
                  <a16:creationId xmlns:a16="http://schemas.microsoft.com/office/drawing/2014/main" id="{E600A760-9C73-CC40-934D-9E89F6532C29}"/>
                </a:ext>
              </a:extLst>
            </p:cNvPr>
            <p:cNvSpPr/>
            <p:nvPr/>
          </p:nvSpPr>
          <p:spPr>
            <a:xfrm>
              <a:off x="6267054" y="2297586"/>
              <a:ext cx="217597" cy="318657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2645;p37">
              <a:extLst>
                <a:ext uri="{FF2B5EF4-FFF2-40B4-BE49-F238E27FC236}">
                  <a16:creationId xmlns:a16="http://schemas.microsoft.com/office/drawing/2014/main" id="{E86B4913-A562-4C43-9354-F15DE5C37B44}"/>
                </a:ext>
              </a:extLst>
            </p:cNvPr>
            <p:cNvSpPr/>
            <p:nvPr/>
          </p:nvSpPr>
          <p:spPr>
            <a:xfrm>
              <a:off x="6260770" y="2526901"/>
              <a:ext cx="40647" cy="23545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2646;p37">
              <a:extLst>
                <a:ext uri="{FF2B5EF4-FFF2-40B4-BE49-F238E27FC236}">
                  <a16:creationId xmlns:a16="http://schemas.microsoft.com/office/drawing/2014/main" id="{22B7483F-9450-874F-ACAB-BDBF0A0EA6A8}"/>
                </a:ext>
              </a:extLst>
            </p:cNvPr>
            <p:cNvSpPr/>
            <p:nvPr/>
          </p:nvSpPr>
          <p:spPr>
            <a:xfrm>
              <a:off x="6283969" y="2294668"/>
              <a:ext cx="103921" cy="128329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2647;p37">
              <a:extLst>
                <a:ext uri="{FF2B5EF4-FFF2-40B4-BE49-F238E27FC236}">
                  <a16:creationId xmlns:a16="http://schemas.microsoft.com/office/drawing/2014/main" id="{E4D2C50C-88F4-0C40-A955-5A2FE88E97E6}"/>
                </a:ext>
              </a:extLst>
            </p:cNvPr>
            <p:cNvSpPr/>
            <p:nvPr/>
          </p:nvSpPr>
          <p:spPr>
            <a:xfrm>
              <a:off x="6304395" y="2434900"/>
              <a:ext cx="128622" cy="143860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2648;p37">
              <a:extLst>
                <a:ext uri="{FF2B5EF4-FFF2-40B4-BE49-F238E27FC236}">
                  <a16:creationId xmlns:a16="http://schemas.microsoft.com/office/drawing/2014/main" id="{172EE0C0-C303-EF48-8644-DAC415DBAB11}"/>
                </a:ext>
              </a:extLst>
            </p:cNvPr>
            <p:cNvSpPr/>
            <p:nvPr/>
          </p:nvSpPr>
          <p:spPr>
            <a:xfrm>
              <a:off x="6266985" y="2481191"/>
              <a:ext cx="187397" cy="215209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2649;p37">
              <a:extLst>
                <a:ext uri="{FF2B5EF4-FFF2-40B4-BE49-F238E27FC236}">
                  <a16:creationId xmlns:a16="http://schemas.microsoft.com/office/drawing/2014/main" id="{05817109-6AD6-234C-8956-99CFCC4F54F8}"/>
                </a:ext>
              </a:extLst>
            </p:cNvPr>
            <p:cNvSpPr/>
            <p:nvPr/>
          </p:nvSpPr>
          <p:spPr>
            <a:xfrm>
              <a:off x="6300305" y="2304949"/>
              <a:ext cx="138529" cy="170431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2650;p37">
              <a:extLst>
                <a:ext uri="{FF2B5EF4-FFF2-40B4-BE49-F238E27FC236}">
                  <a16:creationId xmlns:a16="http://schemas.microsoft.com/office/drawing/2014/main" id="{B439127D-A458-D948-B09D-7671BC34E669}"/>
                </a:ext>
              </a:extLst>
            </p:cNvPr>
            <p:cNvSpPr/>
            <p:nvPr/>
          </p:nvSpPr>
          <p:spPr>
            <a:xfrm>
              <a:off x="6305880" y="2304032"/>
              <a:ext cx="138474" cy="130867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2651;p37">
              <a:extLst>
                <a:ext uri="{FF2B5EF4-FFF2-40B4-BE49-F238E27FC236}">
                  <a16:creationId xmlns:a16="http://schemas.microsoft.com/office/drawing/2014/main" id="{FAF382D2-47F6-7244-9ACB-DC0E2BC0EFC6}"/>
                </a:ext>
              </a:extLst>
            </p:cNvPr>
            <p:cNvSpPr/>
            <p:nvPr/>
          </p:nvSpPr>
          <p:spPr>
            <a:xfrm>
              <a:off x="6412912" y="2510225"/>
              <a:ext cx="93089" cy="307779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2652;p37">
              <a:extLst>
                <a:ext uri="{FF2B5EF4-FFF2-40B4-BE49-F238E27FC236}">
                  <a16:creationId xmlns:a16="http://schemas.microsoft.com/office/drawing/2014/main" id="{4C7F00F2-BEDE-A04B-B488-0C08E4580917}"/>
                </a:ext>
              </a:extLst>
            </p:cNvPr>
            <p:cNvSpPr/>
            <p:nvPr/>
          </p:nvSpPr>
          <p:spPr>
            <a:xfrm>
              <a:off x="6328850" y="3433403"/>
              <a:ext cx="108744" cy="83141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2653;p37">
              <a:extLst>
                <a:ext uri="{FF2B5EF4-FFF2-40B4-BE49-F238E27FC236}">
                  <a16:creationId xmlns:a16="http://schemas.microsoft.com/office/drawing/2014/main" id="{C8E9A095-75C8-D142-9F6B-3C553A98C155}"/>
                </a:ext>
              </a:extLst>
            </p:cNvPr>
            <p:cNvSpPr/>
            <p:nvPr/>
          </p:nvSpPr>
          <p:spPr>
            <a:xfrm>
              <a:off x="6329407" y="3459885"/>
              <a:ext cx="108204" cy="56238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2654;p37">
              <a:extLst>
                <a:ext uri="{FF2B5EF4-FFF2-40B4-BE49-F238E27FC236}">
                  <a16:creationId xmlns:a16="http://schemas.microsoft.com/office/drawing/2014/main" id="{7D543E25-1941-D14D-B572-1E26D5F86808}"/>
                </a:ext>
              </a:extLst>
            </p:cNvPr>
            <p:cNvSpPr/>
            <p:nvPr/>
          </p:nvSpPr>
          <p:spPr>
            <a:xfrm>
              <a:off x="6246119" y="3415021"/>
              <a:ext cx="99827" cy="77341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2655;p37">
              <a:extLst>
                <a:ext uri="{FF2B5EF4-FFF2-40B4-BE49-F238E27FC236}">
                  <a16:creationId xmlns:a16="http://schemas.microsoft.com/office/drawing/2014/main" id="{3BEDD191-2794-F047-AF6B-7955F7FC20B2}"/>
                </a:ext>
              </a:extLst>
            </p:cNvPr>
            <p:cNvSpPr/>
            <p:nvPr/>
          </p:nvSpPr>
          <p:spPr>
            <a:xfrm>
              <a:off x="6246063" y="3440454"/>
              <a:ext cx="99536" cy="51729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2656;p37">
              <a:extLst>
                <a:ext uri="{FF2B5EF4-FFF2-40B4-BE49-F238E27FC236}">
                  <a16:creationId xmlns:a16="http://schemas.microsoft.com/office/drawing/2014/main" id="{1B9C31F9-36F0-BD43-863C-8C25BD066C80}"/>
                </a:ext>
              </a:extLst>
            </p:cNvPr>
            <p:cNvSpPr/>
            <p:nvPr/>
          </p:nvSpPr>
          <p:spPr>
            <a:xfrm>
              <a:off x="6262125" y="2696837"/>
              <a:ext cx="213068" cy="74445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2657;p37">
              <a:extLst>
                <a:ext uri="{FF2B5EF4-FFF2-40B4-BE49-F238E27FC236}">
                  <a16:creationId xmlns:a16="http://schemas.microsoft.com/office/drawing/2014/main" id="{8AB8D167-E8FB-2B4C-A00C-54552FB6902F}"/>
                </a:ext>
              </a:extLst>
            </p:cNvPr>
            <p:cNvSpPr/>
            <p:nvPr/>
          </p:nvSpPr>
          <p:spPr>
            <a:xfrm>
              <a:off x="6253173" y="2679311"/>
              <a:ext cx="226922" cy="495109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2658;p37">
              <a:extLst>
                <a:ext uri="{FF2B5EF4-FFF2-40B4-BE49-F238E27FC236}">
                  <a16:creationId xmlns:a16="http://schemas.microsoft.com/office/drawing/2014/main" id="{2951EF7E-605D-1348-BFDA-7E78731144C4}"/>
                </a:ext>
              </a:extLst>
            </p:cNvPr>
            <p:cNvSpPr/>
            <p:nvPr/>
          </p:nvSpPr>
          <p:spPr>
            <a:xfrm>
              <a:off x="6408973" y="2507035"/>
              <a:ext cx="76263" cy="95029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2659;p37">
              <a:extLst>
                <a:ext uri="{FF2B5EF4-FFF2-40B4-BE49-F238E27FC236}">
                  <a16:creationId xmlns:a16="http://schemas.microsoft.com/office/drawing/2014/main" id="{2AA4E7C5-6A39-454F-B56D-2A3B2F9AD704}"/>
                </a:ext>
              </a:extLst>
            </p:cNvPr>
            <p:cNvSpPr/>
            <p:nvPr/>
          </p:nvSpPr>
          <p:spPr>
            <a:xfrm>
              <a:off x="6261399" y="2481311"/>
              <a:ext cx="63531" cy="66745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2660;p37">
              <a:extLst>
                <a:ext uri="{FF2B5EF4-FFF2-40B4-BE49-F238E27FC236}">
                  <a16:creationId xmlns:a16="http://schemas.microsoft.com/office/drawing/2014/main" id="{15CFC424-060B-994E-891E-E7752E11EE6F}"/>
                </a:ext>
              </a:extLst>
            </p:cNvPr>
            <p:cNvSpPr/>
            <p:nvPr/>
          </p:nvSpPr>
          <p:spPr>
            <a:xfrm>
              <a:off x="2608942" y="4557070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7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7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7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2661;p37">
              <a:extLst>
                <a:ext uri="{FF2B5EF4-FFF2-40B4-BE49-F238E27FC236}">
                  <a16:creationId xmlns:a16="http://schemas.microsoft.com/office/drawing/2014/main" id="{3FC700FF-E5C2-7646-892E-9EFBC800FE76}"/>
                </a:ext>
              </a:extLst>
            </p:cNvPr>
            <p:cNvSpPr/>
            <p:nvPr/>
          </p:nvSpPr>
          <p:spPr>
            <a:xfrm>
              <a:off x="2930982" y="3722965"/>
              <a:ext cx="85002" cy="305847"/>
            </a:xfrm>
            <a:custGeom>
              <a:avLst/>
              <a:gdLst/>
              <a:ahLst/>
              <a:cxnLst/>
              <a:rect l="l" t="t" r="r" b="b"/>
              <a:pathLst>
                <a:path w="85002" h="305847" extrusionOk="0">
                  <a:moveTo>
                    <a:pt x="18764" y="0"/>
                  </a:moveTo>
                  <a:cubicBezTo>
                    <a:pt x="37814" y="5429"/>
                    <a:pt x="48482" y="26289"/>
                    <a:pt x="65056" y="70961"/>
                  </a:cubicBezTo>
                  <a:cubicBezTo>
                    <a:pt x="78848" y="111490"/>
                    <a:pt x="85582" y="154076"/>
                    <a:pt x="84963" y="196882"/>
                  </a:cubicBezTo>
                  <a:cubicBezTo>
                    <a:pt x="79629" y="238982"/>
                    <a:pt x="62198" y="271748"/>
                    <a:pt x="20098" y="305848"/>
                  </a:cubicBezTo>
                  <a:lnTo>
                    <a:pt x="0" y="268986"/>
                  </a:lnTo>
                  <a:cubicBezTo>
                    <a:pt x="0" y="268986"/>
                    <a:pt x="41243" y="232600"/>
                    <a:pt x="45434" y="190500"/>
                  </a:cubicBezTo>
                  <a:cubicBezTo>
                    <a:pt x="47815" y="166878"/>
                    <a:pt x="20098" y="87249"/>
                    <a:pt x="20098" y="85058"/>
                  </a:cubicBezTo>
                  <a:cubicBezTo>
                    <a:pt x="20098" y="82867"/>
                    <a:pt x="18764" y="0"/>
                    <a:pt x="18764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2662;p37">
              <a:extLst>
                <a:ext uri="{FF2B5EF4-FFF2-40B4-BE49-F238E27FC236}">
                  <a16:creationId xmlns:a16="http://schemas.microsoft.com/office/drawing/2014/main" id="{D242589B-9676-B24B-AC6D-A7595332791E}"/>
                </a:ext>
              </a:extLst>
            </p:cNvPr>
            <p:cNvSpPr/>
            <p:nvPr/>
          </p:nvSpPr>
          <p:spPr>
            <a:xfrm>
              <a:off x="2667241" y="4676337"/>
              <a:ext cx="123900" cy="70118"/>
            </a:xfrm>
            <a:custGeom>
              <a:avLst/>
              <a:gdLst/>
              <a:ahLst/>
              <a:cxnLst/>
              <a:rect l="l" t="t" r="r" b="b"/>
              <a:pathLst>
                <a:path w="123900" h="70118" extrusionOk="0">
                  <a:moveTo>
                    <a:pt x="117628" y="16845"/>
                  </a:moveTo>
                  <a:cubicBezTo>
                    <a:pt x="104783" y="20750"/>
                    <a:pt x="90877" y="18874"/>
                    <a:pt x="79528" y="11701"/>
                  </a:cubicBezTo>
                  <a:cubicBezTo>
                    <a:pt x="69241" y="11701"/>
                    <a:pt x="8757" y="-12016"/>
                    <a:pt x="1137" y="8082"/>
                  </a:cubicBezTo>
                  <a:cubicBezTo>
                    <a:pt x="-5531" y="25703"/>
                    <a:pt x="18758" y="42086"/>
                    <a:pt x="31617" y="45229"/>
                  </a:cubicBezTo>
                  <a:cubicBezTo>
                    <a:pt x="60192" y="51992"/>
                    <a:pt x="80766" y="66089"/>
                    <a:pt x="92196" y="68470"/>
                  </a:cubicBezTo>
                  <a:cubicBezTo>
                    <a:pt x="100966" y="71585"/>
                    <a:pt x="110703" y="70232"/>
                    <a:pt x="118294" y="64851"/>
                  </a:cubicBezTo>
                  <a:cubicBezTo>
                    <a:pt x="126200" y="56850"/>
                    <a:pt x="125533" y="27322"/>
                    <a:pt x="117628" y="1684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2663;p37">
              <a:extLst>
                <a:ext uri="{FF2B5EF4-FFF2-40B4-BE49-F238E27FC236}">
                  <a16:creationId xmlns:a16="http://schemas.microsoft.com/office/drawing/2014/main" id="{9446F944-5772-3F43-AC13-C2A7F0EFF757}"/>
                </a:ext>
              </a:extLst>
            </p:cNvPr>
            <p:cNvSpPr/>
            <p:nvPr/>
          </p:nvSpPr>
          <p:spPr>
            <a:xfrm>
              <a:off x="2667120" y="4688038"/>
              <a:ext cx="121939" cy="58416"/>
            </a:xfrm>
            <a:custGeom>
              <a:avLst/>
              <a:gdLst/>
              <a:ahLst/>
              <a:cxnLst/>
              <a:rect l="l" t="t" r="r" b="b"/>
              <a:pathLst>
                <a:path w="121939" h="58416" extrusionOk="0">
                  <a:moveTo>
                    <a:pt x="92127" y="51911"/>
                  </a:moveTo>
                  <a:cubicBezTo>
                    <a:pt x="80697" y="49530"/>
                    <a:pt x="59837" y="35433"/>
                    <a:pt x="31548" y="28575"/>
                  </a:cubicBezTo>
                  <a:cubicBezTo>
                    <a:pt x="20784" y="26003"/>
                    <a:pt x="2020" y="14097"/>
                    <a:pt x="210" y="0"/>
                  </a:cubicBezTo>
                  <a:cubicBezTo>
                    <a:pt x="-2361" y="16193"/>
                    <a:pt x="19260" y="30575"/>
                    <a:pt x="31548" y="33528"/>
                  </a:cubicBezTo>
                  <a:cubicBezTo>
                    <a:pt x="60123" y="40291"/>
                    <a:pt x="80697" y="54388"/>
                    <a:pt x="92127" y="56769"/>
                  </a:cubicBezTo>
                  <a:cubicBezTo>
                    <a:pt x="100896" y="59884"/>
                    <a:pt x="110634" y="58531"/>
                    <a:pt x="118225" y="53150"/>
                  </a:cubicBezTo>
                  <a:cubicBezTo>
                    <a:pt x="119933" y="51188"/>
                    <a:pt x="121200" y="48882"/>
                    <a:pt x="121940" y="46387"/>
                  </a:cubicBezTo>
                  <a:cubicBezTo>
                    <a:pt x="113425" y="52816"/>
                    <a:pt x="102380" y="54864"/>
                    <a:pt x="92127" y="51911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2664;p37">
              <a:extLst>
                <a:ext uri="{FF2B5EF4-FFF2-40B4-BE49-F238E27FC236}">
                  <a16:creationId xmlns:a16="http://schemas.microsoft.com/office/drawing/2014/main" id="{5F6E6622-06FB-144C-A845-837B6DC703D3}"/>
                </a:ext>
              </a:extLst>
            </p:cNvPr>
            <p:cNvSpPr/>
            <p:nvPr/>
          </p:nvSpPr>
          <p:spPr>
            <a:xfrm>
              <a:off x="2825027" y="4597173"/>
              <a:ext cx="119416" cy="67472"/>
            </a:xfrm>
            <a:custGeom>
              <a:avLst/>
              <a:gdLst/>
              <a:ahLst/>
              <a:cxnLst/>
              <a:rect l="l" t="t" r="r" b="b"/>
              <a:pathLst>
                <a:path w="119416" h="67472" extrusionOk="0">
                  <a:moveTo>
                    <a:pt x="113384" y="16189"/>
                  </a:moveTo>
                  <a:cubicBezTo>
                    <a:pt x="102146" y="20047"/>
                    <a:pt x="89728" y="18161"/>
                    <a:pt x="80142" y="11141"/>
                  </a:cubicBezTo>
                  <a:cubicBezTo>
                    <a:pt x="70617" y="11141"/>
                    <a:pt x="8419" y="-11529"/>
                    <a:pt x="1085" y="7807"/>
                  </a:cubicBezTo>
                  <a:cubicBezTo>
                    <a:pt x="-5297" y="24762"/>
                    <a:pt x="18039" y="40383"/>
                    <a:pt x="30422" y="43431"/>
                  </a:cubicBezTo>
                  <a:cubicBezTo>
                    <a:pt x="57663" y="50003"/>
                    <a:pt x="78047" y="63624"/>
                    <a:pt x="88715" y="65910"/>
                  </a:cubicBezTo>
                  <a:cubicBezTo>
                    <a:pt x="97172" y="68882"/>
                    <a:pt x="106547" y="67567"/>
                    <a:pt x="113861" y="62385"/>
                  </a:cubicBezTo>
                  <a:cubicBezTo>
                    <a:pt x="121671" y="54670"/>
                    <a:pt x="121004" y="26286"/>
                    <a:pt x="113384" y="16189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2665;p37">
              <a:extLst>
                <a:ext uri="{FF2B5EF4-FFF2-40B4-BE49-F238E27FC236}">
                  <a16:creationId xmlns:a16="http://schemas.microsoft.com/office/drawing/2014/main" id="{589C45E0-3A76-E147-8DB1-B5680A1F027B}"/>
                </a:ext>
              </a:extLst>
            </p:cNvPr>
            <p:cNvSpPr/>
            <p:nvPr/>
          </p:nvSpPr>
          <p:spPr>
            <a:xfrm>
              <a:off x="2825072" y="4608314"/>
              <a:ext cx="117340" cy="56332"/>
            </a:xfrm>
            <a:custGeom>
              <a:avLst/>
              <a:gdLst/>
              <a:ahLst/>
              <a:cxnLst/>
              <a:rect l="l" t="t" r="r" b="b"/>
              <a:pathLst>
                <a:path w="117340" h="56332" extrusionOk="0">
                  <a:moveTo>
                    <a:pt x="88670" y="50102"/>
                  </a:moveTo>
                  <a:cubicBezTo>
                    <a:pt x="77717" y="47720"/>
                    <a:pt x="57619" y="34195"/>
                    <a:pt x="30377" y="27622"/>
                  </a:cubicBezTo>
                  <a:cubicBezTo>
                    <a:pt x="19995" y="25051"/>
                    <a:pt x="1802" y="13621"/>
                    <a:pt x="183" y="0"/>
                  </a:cubicBezTo>
                  <a:cubicBezTo>
                    <a:pt x="-2198" y="15621"/>
                    <a:pt x="19233" y="29528"/>
                    <a:pt x="30377" y="32290"/>
                  </a:cubicBezTo>
                  <a:cubicBezTo>
                    <a:pt x="57619" y="38862"/>
                    <a:pt x="78002" y="52483"/>
                    <a:pt x="88670" y="54769"/>
                  </a:cubicBezTo>
                  <a:cubicBezTo>
                    <a:pt x="97128" y="57741"/>
                    <a:pt x="106503" y="56426"/>
                    <a:pt x="113816" y="51245"/>
                  </a:cubicBezTo>
                  <a:cubicBezTo>
                    <a:pt x="115496" y="49368"/>
                    <a:pt x="116703" y="47111"/>
                    <a:pt x="117341" y="44672"/>
                  </a:cubicBezTo>
                  <a:cubicBezTo>
                    <a:pt x="109187" y="50930"/>
                    <a:pt x="98547" y="52940"/>
                    <a:pt x="88670" y="50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2666;p37">
              <a:extLst>
                <a:ext uri="{FF2B5EF4-FFF2-40B4-BE49-F238E27FC236}">
                  <a16:creationId xmlns:a16="http://schemas.microsoft.com/office/drawing/2014/main" id="{CE7A925B-0FD1-904D-98DB-F482C02E684D}"/>
                </a:ext>
              </a:extLst>
            </p:cNvPr>
            <p:cNvSpPr/>
            <p:nvPr/>
          </p:nvSpPr>
          <p:spPr>
            <a:xfrm>
              <a:off x="2742284" y="3964900"/>
              <a:ext cx="238054" cy="732926"/>
            </a:xfrm>
            <a:custGeom>
              <a:avLst/>
              <a:gdLst/>
              <a:ahLst/>
              <a:cxnLst/>
              <a:rect l="l" t="t" r="r" b="b"/>
              <a:pathLst>
                <a:path w="238054" h="732926" extrusionOk="0">
                  <a:moveTo>
                    <a:pt x="216416" y="495014"/>
                  </a:moveTo>
                  <a:cubicBezTo>
                    <a:pt x="216443" y="471802"/>
                    <a:pt x="212447" y="448761"/>
                    <a:pt x="204605" y="426911"/>
                  </a:cubicBezTo>
                  <a:cubicBezTo>
                    <a:pt x="204605" y="426911"/>
                    <a:pt x="212415" y="333661"/>
                    <a:pt x="218416" y="272415"/>
                  </a:cubicBezTo>
                  <a:cubicBezTo>
                    <a:pt x="227179" y="182118"/>
                    <a:pt x="241086" y="173164"/>
                    <a:pt x="237466" y="118300"/>
                  </a:cubicBezTo>
                  <a:cubicBezTo>
                    <a:pt x="233847" y="67437"/>
                    <a:pt x="204891" y="34480"/>
                    <a:pt x="197366" y="0"/>
                  </a:cubicBezTo>
                  <a:lnTo>
                    <a:pt x="50014" y="11621"/>
                  </a:lnTo>
                  <a:cubicBezTo>
                    <a:pt x="50014" y="11621"/>
                    <a:pt x="37155" y="53435"/>
                    <a:pt x="20582" y="136684"/>
                  </a:cubicBezTo>
                  <a:cubicBezTo>
                    <a:pt x="4008" y="219932"/>
                    <a:pt x="2865" y="318897"/>
                    <a:pt x="4199" y="449961"/>
                  </a:cubicBezTo>
                  <a:cubicBezTo>
                    <a:pt x="4199" y="483775"/>
                    <a:pt x="-1516" y="513112"/>
                    <a:pt x="389" y="597313"/>
                  </a:cubicBezTo>
                  <a:cubicBezTo>
                    <a:pt x="1722" y="653891"/>
                    <a:pt x="4961" y="723233"/>
                    <a:pt x="4961" y="723233"/>
                  </a:cubicBezTo>
                  <a:cubicBezTo>
                    <a:pt x="26487" y="741712"/>
                    <a:pt x="41442" y="728091"/>
                    <a:pt x="41442" y="728091"/>
                  </a:cubicBezTo>
                  <a:cubicBezTo>
                    <a:pt x="41442" y="728091"/>
                    <a:pt x="79542" y="560451"/>
                    <a:pt x="84780" y="521970"/>
                  </a:cubicBezTo>
                  <a:cubicBezTo>
                    <a:pt x="88780" y="500682"/>
                    <a:pt x="87003" y="478707"/>
                    <a:pt x="79637" y="458343"/>
                  </a:cubicBezTo>
                  <a:cubicBezTo>
                    <a:pt x="79637" y="458343"/>
                    <a:pt x="90686" y="405670"/>
                    <a:pt x="98687" y="364236"/>
                  </a:cubicBezTo>
                  <a:cubicBezTo>
                    <a:pt x="108212" y="313658"/>
                    <a:pt x="133453" y="204502"/>
                    <a:pt x="133453" y="204502"/>
                  </a:cubicBezTo>
                  <a:cubicBezTo>
                    <a:pt x="133453" y="204502"/>
                    <a:pt x="129167" y="372237"/>
                    <a:pt x="136501" y="405289"/>
                  </a:cubicBezTo>
                  <a:cubicBezTo>
                    <a:pt x="143835" y="438340"/>
                    <a:pt x="145074" y="467106"/>
                    <a:pt x="151360" y="512064"/>
                  </a:cubicBezTo>
                  <a:cubicBezTo>
                    <a:pt x="158885" y="566356"/>
                    <a:pt x="162314" y="645890"/>
                    <a:pt x="162314" y="645890"/>
                  </a:cubicBezTo>
                  <a:cubicBezTo>
                    <a:pt x="184793" y="660178"/>
                    <a:pt x="194794" y="649224"/>
                    <a:pt x="194794" y="649224"/>
                  </a:cubicBezTo>
                  <a:cubicBezTo>
                    <a:pt x="194794" y="649224"/>
                    <a:pt x="216416" y="542544"/>
                    <a:pt x="216416" y="49501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2667;p37">
              <a:extLst>
                <a:ext uri="{FF2B5EF4-FFF2-40B4-BE49-F238E27FC236}">
                  <a16:creationId xmlns:a16="http://schemas.microsoft.com/office/drawing/2014/main" id="{07FEB8D1-E16D-6349-9D38-EA70FAD614F3}"/>
                </a:ext>
              </a:extLst>
            </p:cNvPr>
            <p:cNvSpPr/>
            <p:nvPr/>
          </p:nvSpPr>
          <p:spPr>
            <a:xfrm>
              <a:off x="2743301" y="3964900"/>
              <a:ext cx="236925" cy="409866"/>
            </a:xfrm>
            <a:custGeom>
              <a:avLst/>
              <a:gdLst/>
              <a:ahLst/>
              <a:cxnLst/>
              <a:rect l="l" t="t" r="r" b="b"/>
              <a:pathLst>
                <a:path w="236925" h="409866" extrusionOk="0">
                  <a:moveTo>
                    <a:pt x="195968" y="0"/>
                  </a:moveTo>
                  <a:cubicBezTo>
                    <a:pt x="211399" y="15812"/>
                    <a:pt x="236926" y="63913"/>
                    <a:pt x="236926" y="136684"/>
                  </a:cubicBezTo>
                  <a:cubicBezTo>
                    <a:pt x="236926" y="218599"/>
                    <a:pt x="225020" y="202025"/>
                    <a:pt x="219305" y="292227"/>
                  </a:cubicBezTo>
                  <a:lnTo>
                    <a:pt x="213590" y="382429"/>
                  </a:lnTo>
                  <a:cubicBezTo>
                    <a:pt x="213590" y="382429"/>
                    <a:pt x="90431" y="441198"/>
                    <a:pt x="2611" y="386715"/>
                  </a:cubicBezTo>
                  <a:cubicBezTo>
                    <a:pt x="-5200" y="369665"/>
                    <a:pt x="5564" y="179927"/>
                    <a:pt x="20994" y="112490"/>
                  </a:cubicBezTo>
                  <a:cubicBezTo>
                    <a:pt x="36425" y="45053"/>
                    <a:pt x="46997" y="12002"/>
                    <a:pt x="46997" y="12002"/>
                  </a:cubicBezTo>
                  <a:cubicBezTo>
                    <a:pt x="46997" y="12002"/>
                    <a:pt x="160250" y="42577"/>
                    <a:pt x="19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2668;p37">
              <a:extLst>
                <a:ext uri="{FF2B5EF4-FFF2-40B4-BE49-F238E27FC236}">
                  <a16:creationId xmlns:a16="http://schemas.microsoft.com/office/drawing/2014/main" id="{6EE27CB1-5F3E-5843-9E17-35DF00634A4D}"/>
                </a:ext>
              </a:extLst>
            </p:cNvPr>
            <p:cNvSpPr/>
            <p:nvPr/>
          </p:nvSpPr>
          <p:spPr>
            <a:xfrm>
              <a:off x="2790577" y="3522142"/>
              <a:ext cx="160521" cy="258577"/>
            </a:xfrm>
            <a:custGeom>
              <a:avLst/>
              <a:gdLst/>
              <a:ahLst/>
              <a:cxnLst/>
              <a:rect l="l" t="t" r="r" b="b"/>
              <a:pathLst>
                <a:path w="160521" h="258577" extrusionOk="0">
                  <a:moveTo>
                    <a:pt x="150502" y="199966"/>
                  </a:moveTo>
                  <a:cubicBezTo>
                    <a:pt x="119070" y="198061"/>
                    <a:pt x="116022" y="203299"/>
                    <a:pt x="113545" y="192155"/>
                  </a:cubicBezTo>
                  <a:cubicBezTo>
                    <a:pt x="112688" y="188155"/>
                    <a:pt x="110878" y="160532"/>
                    <a:pt x="110878" y="160532"/>
                  </a:cubicBezTo>
                  <a:cubicBezTo>
                    <a:pt x="113780" y="156846"/>
                    <a:pt x="116422" y="152960"/>
                    <a:pt x="118784" y="148912"/>
                  </a:cubicBezTo>
                  <a:cubicBezTo>
                    <a:pt x="140167" y="136015"/>
                    <a:pt x="154268" y="113831"/>
                    <a:pt x="156884" y="88999"/>
                  </a:cubicBezTo>
                  <a:cubicBezTo>
                    <a:pt x="161490" y="44708"/>
                    <a:pt x="129348" y="5065"/>
                    <a:pt x="85065" y="417"/>
                  </a:cubicBezTo>
                  <a:cubicBezTo>
                    <a:pt x="43441" y="-3869"/>
                    <a:pt x="12771" y="25373"/>
                    <a:pt x="4579" y="65568"/>
                  </a:cubicBezTo>
                  <a:cubicBezTo>
                    <a:pt x="198" y="85380"/>
                    <a:pt x="-4374" y="125861"/>
                    <a:pt x="8008" y="158341"/>
                  </a:cubicBezTo>
                  <a:cubicBezTo>
                    <a:pt x="14961" y="176725"/>
                    <a:pt x="21438" y="189583"/>
                    <a:pt x="38012" y="188917"/>
                  </a:cubicBezTo>
                  <a:cubicBezTo>
                    <a:pt x="43543" y="188422"/>
                    <a:pt x="49023" y="187469"/>
                    <a:pt x="54395" y="186059"/>
                  </a:cubicBezTo>
                  <a:cubicBezTo>
                    <a:pt x="55283" y="193679"/>
                    <a:pt x="55602" y="201347"/>
                    <a:pt x="55347" y="209015"/>
                  </a:cubicBezTo>
                  <a:cubicBezTo>
                    <a:pt x="55347" y="217111"/>
                    <a:pt x="56300" y="221111"/>
                    <a:pt x="40488" y="230827"/>
                  </a:cubicBezTo>
                  <a:cubicBezTo>
                    <a:pt x="24677" y="240542"/>
                    <a:pt x="64301" y="260354"/>
                    <a:pt x="90114" y="258449"/>
                  </a:cubicBezTo>
                  <a:cubicBezTo>
                    <a:pt x="115927" y="256544"/>
                    <a:pt x="144883" y="240923"/>
                    <a:pt x="152883" y="224255"/>
                  </a:cubicBezTo>
                  <a:cubicBezTo>
                    <a:pt x="161646" y="205586"/>
                    <a:pt x="165266" y="200823"/>
                    <a:pt x="150502" y="1999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2669;p37">
              <a:extLst>
                <a:ext uri="{FF2B5EF4-FFF2-40B4-BE49-F238E27FC236}">
                  <a16:creationId xmlns:a16="http://schemas.microsoft.com/office/drawing/2014/main" id="{03A76874-2FF3-5343-BAA0-E3B73376F4D9}"/>
                </a:ext>
              </a:extLst>
            </p:cNvPr>
            <p:cNvSpPr/>
            <p:nvPr/>
          </p:nvSpPr>
          <p:spPr>
            <a:xfrm>
              <a:off x="2954700" y="3752463"/>
              <a:ext cx="61341" cy="108805"/>
            </a:xfrm>
            <a:custGeom>
              <a:avLst/>
              <a:gdLst/>
              <a:ahLst/>
              <a:cxnLst/>
              <a:rect l="l" t="t" r="r" b="b"/>
              <a:pathLst>
                <a:path w="61341" h="108805" extrusionOk="0">
                  <a:moveTo>
                    <a:pt x="9525" y="108806"/>
                  </a:moveTo>
                  <a:cubicBezTo>
                    <a:pt x="9525" y="108806"/>
                    <a:pt x="45053" y="100805"/>
                    <a:pt x="61341" y="84993"/>
                  </a:cubicBezTo>
                  <a:cubicBezTo>
                    <a:pt x="61341" y="84993"/>
                    <a:pt x="40196" y="18318"/>
                    <a:pt x="26670" y="1745"/>
                  </a:cubicBezTo>
                  <a:cubicBezTo>
                    <a:pt x="13144" y="-14829"/>
                    <a:pt x="0" y="92137"/>
                    <a:pt x="0" y="921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2670;p37">
              <a:extLst>
                <a:ext uri="{FF2B5EF4-FFF2-40B4-BE49-F238E27FC236}">
                  <a16:creationId xmlns:a16="http://schemas.microsoft.com/office/drawing/2014/main" id="{1F946E7E-1F1B-9F48-B316-BA951DFC9EE0}"/>
                </a:ext>
              </a:extLst>
            </p:cNvPr>
            <p:cNvSpPr/>
            <p:nvPr/>
          </p:nvSpPr>
          <p:spPr>
            <a:xfrm>
              <a:off x="2782487" y="3720882"/>
              <a:ext cx="191546" cy="273865"/>
            </a:xfrm>
            <a:custGeom>
              <a:avLst/>
              <a:gdLst/>
              <a:ahLst/>
              <a:cxnLst/>
              <a:rect l="l" t="t" r="r" b="b"/>
              <a:pathLst>
                <a:path w="191546" h="273865" extrusionOk="0">
                  <a:moveTo>
                    <a:pt x="127349" y="560"/>
                  </a:moveTo>
                  <a:cubicBezTo>
                    <a:pt x="133160" y="7799"/>
                    <a:pt x="133826" y="16847"/>
                    <a:pt x="111443" y="22562"/>
                  </a:cubicBezTo>
                  <a:cubicBezTo>
                    <a:pt x="95161" y="27192"/>
                    <a:pt x="77760" y="25839"/>
                    <a:pt x="62389" y="18753"/>
                  </a:cubicBezTo>
                  <a:cubicBezTo>
                    <a:pt x="44747" y="26210"/>
                    <a:pt x="27792" y="35202"/>
                    <a:pt x="11716" y="45613"/>
                  </a:cubicBezTo>
                  <a:cubicBezTo>
                    <a:pt x="-7334" y="108478"/>
                    <a:pt x="8001" y="116574"/>
                    <a:pt x="0" y="161628"/>
                  </a:cubicBezTo>
                  <a:cubicBezTo>
                    <a:pt x="3143" y="184297"/>
                    <a:pt x="6858" y="242780"/>
                    <a:pt x="7810" y="256020"/>
                  </a:cubicBezTo>
                  <a:cubicBezTo>
                    <a:pt x="50578" y="285929"/>
                    <a:pt x="137350" y="275737"/>
                    <a:pt x="156781" y="244019"/>
                  </a:cubicBezTo>
                  <a:cubicBezTo>
                    <a:pt x="157130" y="233455"/>
                    <a:pt x="158116" y="222930"/>
                    <a:pt x="159734" y="212491"/>
                  </a:cubicBezTo>
                  <a:cubicBezTo>
                    <a:pt x="180118" y="136862"/>
                    <a:pt x="196025" y="117241"/>
                    <a:pt x="190405" y="60091"/>
                  </a:cubicBezTo>
                  <a:cubicBezTo>
                    <a:pt x="187166" y="27515"/>
                    <a:pt x="184595" y="11132"/>
                    <a:pt x="167259" y="2369"/>
                  </a:cubicBezTo>
                  <a:cubicBezTo>
                    <a:pt x="154092" y="26"/>
                    <a:pt x="140675" y="-583"/>
                    <a:pt x="127349" y="56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2671;p37">
              <a:extLst>
                <a:ext uri="{FF2B5EF4-FFF2-40B4-BE49-F238E27FC236}">
                  <a16:creationId xmlns:a16="http://schemas.microsoft.com/office/drawing/2014/main" id="{92216278-9266-1743-9F97-CCCCB139CB4C}"/>
                </a:ext>
              </a:extLst>
            </p:cNvPr>
            <p:cNvSpPr/>
            <p:nvPr/>
          </p:nvSpPr>
          <p:spPr>
            <a:xfrm>
              <a:off x="2469603" y="3777311"/>
              <a:ext cx="368747" cy="265455"/>
            </a:xfrm>
            <a:custGeom>
              <a:avLst/>
              <a:gdLst/>
              <a:ahLst/>
              <a:cxnLst/>
              <a:rect l="l" t="t" r="r" b="b"/>
              <a:pathLst>
                <a:path w="368747" h="265455" extrusionOk="0">
                  <a:moveTo>
                    <a:pt x="47613" y="190066"/>
                  </a:moveTo>
                  <a:cubicBezTo>
                    <a:pt x="57313" y="192152"/>
                    <a:pt x="66860" y="194885"/>
                    <a:pt x="76188" y="198257"/>
                  </a:cubicBezTo>
                  <a:cubicBezTo>
                    <a:pt x="84940" y="202858"/>
                    <a:pt x="94355" y="206077"/>
                    <a:pt x="104097" y="207782"/>
                  </a:cubicBezTo>
                  <a:cubicBezTo>
                    <a:pt x="114574" y="209402"/>
                    <a:pt x="130957" y="203972"/>
                    <a:pt x="159246" y="190637"/>
                  </a:cubicBezTo>
                  <a:cubicBezTo>
                    <a:pt x="190224" y="174759"/>
                    <a:pt x="218251" y="153690"/>
                    <a:pt x="242114" y="128344"/>
                  </a:cubicBezTo>
                  <a:cubicBezTo>
                    <a:pt x="269228" y="96083"/>
                    <a:pt x="293451" y="61507"/>
                    <a:pt x="314504" y="24998"/>
                  </a:cubicBezTo>
                  <a:cubicBezTo>
                    <a:pt x="326791" y="2614"/>
                    <a:pt x="342317" y="-3006"/>
                    <a:pt x="355842" y="1375"/>
                  </a:cubicBezTo>
                  <a:cubicBezTo>
                    <a:pt x="372035" y="6710"/>
                    <a:pt x="374035" y="22807"/>
                    <a:pt x="355842" y="52906"/>
                  </a:cubicBezTo>
                  <a:cubicBezTo>
                    <a:pt x="332617" y="92225"/>
                    <a:pt x="304799" y="128639"/>
                    <a:pt x="272975" y="161396"/>
                  </a:cubicBezTo>
                  <a:cubicBezTo>
                    <a:pt x="247871" y="186503"/>
                    <a:pt x="218651" y="207115"/>
                    <a:pt x="186583" y="222356"/>
                  </a:cubicBezTo>
                  <a:cubicBezTo>
                    <a:pt x="163712" y="234252"/>
                    <a:pt x="139230" y="242758"/>
                    <a:pt x="113907" y="247597"/>
                  </a:cubicBezTo>
                  <a:cubicBezTo>
                    <a:pt x="105049" y="249502"/>
                    <a:pt x="99048" y="253216"/>
                    <a:pt x="82665" y="258932"/>
                  </a:cubicBezTo>
                  <a:cubicBezTo>
                    <a:pt x="66375" y="264856"/>
                    <a:pt x="48897" y="266790"/>
                    <a:pt x="31707" y="264551"/>
                  </a:cubicBezTo>
                  <a:cubicBezTo>
                    <a:pt x="17514" y="261789"/>
                    <a:pt x="12657" y="258550"/>
                    <a:pt x="12085" y="255026"/>
                  </a:cubicBezTo>
                  <a:cubicBezTo>
                    <a:pt x="11514" y="251502"/>
                    <a:pt x="14371" y="249025"/>
                    <a:pt x="21039" y="249502"/>
                  </a:cubicBezTo>
                  <a:cubicBezTo>
                    <a:pt x="31538" y="251169"/>
                    <a:pt x="42255" y="250912"/>
                    <a:pt x="52662" y="248740"/>
                  </a:cubicBezTo>
                  <a:cubicBezTo>
                    <a:pt x="52662" y="248740"/>
                    <a:pt x="37993" y="248264"/>
                    <a:pt x="29325" y="247216"/>
                  </a:cubicBezTo>
                  <a:cubicBezTo>
                    <a:pt x="21541" y="246368"/>
                    <a:pt x="13911" y="244444"/>
                    <a:pt x="6656" y="241501"/>
                  </a:cubicBezTo>
                  <a:cubicBezTo>
                    <a:pt x="-297" y="238548"/>
                    <a:pt x="-2869" y="227594"/>
                    <a:pt x="4179" y="227975"/>
                  </a:cubicBezTo>
                  <a:cubicBezTo>
                    <a:pt x="11228" y="228356"/>
                    <a:pt x="15990" y="230452"/>
                    <a:pt x="28944" y="231785"/>
                  </a:cubicBezTo>
                  <a:cubicBezTo>
                    <a:pt x="35778" y="232614"/>
                    <a:pt x="42685" y="232614"/>
                    <a:pt x="49518" y="231785"/>
                  </a:cubicBezTo>
                  <a:cubicBezTo>
                    <a:pt x="40949" y="230376"/>
                    <a:pt x="32508" y="228271"/>
                    <a:pt x="24277" y="225499"/>
                  </a:cubicBezTo>
                  <a:cubicBezTo>
                    <a:pt x="17463" y="223689"/>
                    <a:pt x="11333" y="219917"/>
                    <a:pt x="6656" y="214640"/>
                  </a:cubicBezTo>
                  <a:cubicBezTo>
                    <a:pt x="4275" y="211878"/>
                    <a:pt x="4941" y="205115"/>
                    <a:pt x="13228" y="206830"/>
                  </a:cubicBezTo>
                  <a:cubicBezTo>
                    <a:pt x="23208" y="210307"/>
                    <a:pt x="33569" y="212583"/>
                    <a:pt x="44089" y="213592"/>
                  </a:cubicBezTo>
                  <a:cubicBezTo>
                    <a:pt x="54662" y="213592"/>
                    <a:pt x="62187" y="212735"/>
                    <a:pt x="60853" y="211116"/>
                  </a:cubicBezTo>
                  <a:cubicBezTo>
                    <a:pt x="59520" y="209497"/>
                    <a:pt x="53233" y="209687"/>
                    <a:pt x="45232" y="205211"/>
                  </a:cubicBezTo>
                  <a:cubicBezTo>
                    <a:pt x="37231" y="200734"/>
                    <a:pt x="32469" y="192066"/>
                    <a:pt x="35707" y="187875"/>
                  </a:cubicBezTo>
                  <a:cubicBezTo>
                    <a:pt x="38946" y="183684"/>
                    <a:pt x="38946" y="186827"/>
                    <a:pt x="47613" y="1900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2672;p37">
              <a:extLst>
                <a:ext uri="{FF2B5EF4-FFF2-40B4-BE49-F238E27FC236}">
                  <a16:creationId xmlns:a16="http://schemas.microsoft.com/office/drawing/2014/main" id="{E53524AD-2B19-BA44-B0EB-49C6FCDC62ED}"/>
                </a:ext>
              </a:extLst>
            </p:cNvPr>
            <p:cNvSpPr/>
            <p:nvPr/>
          </p:nvSpPr>
          <p:spPr>
            <a:xfrm>
              <a:off x="2743245" y="3761847"/>
              <a:ext cx="100785" cy="104755"/>
            </a:xfrm>
            <a:custGeom>
              <a:avLst/>
              <a:gdLst/>
              <a:ahLst/>
              <a:cxnLst/>
              <a:rect l="l" t="t" r="r" b="b"/>
              <a:pathLst>
                <a:path w="100785" h="104755" extrusionOk="0">
                  <a:moveTo>
                    <a:pt x="65151" y="104756"/>
                  </a:moveTo>
                  <a:cubicBezTo>
                    <a:pt x="40403" y="101165"/>
                    <a:pt x="17516" y="89554"/>
                    <a:pt x="0" y="71704"/>
                  </a:cubicBezTo>
                  <a:lnTo>
                    <a:pt x="39433" y="17030"/>
                  </a:lnTo>
                  <a:cubicBezTo>
                    <a:pt x="39433" y="17030"/>
                    <a:pt x="61627" y="-10973"/>
                    <a:pt x="90964" y="4838"/>
                  </a:cubicBezTo>
                  <a:cubicBezTo>
                    <a:pt x="90964" y="4838"/>
                    <a:pt x="113062" y="7220"/>
                    <a:pt x="90964" y="53511"/>
                  </a:cubicBezTo>
                  <a:cubicBezTo>
                    <a:pt x="83445" y="71113"/>
                    <a:pt x="74824" y="88230"/>
                    <a:pt x="65151" y="1047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2673;p37">
              <a:extLst>
                <a:ext uri="{FF2B5EF4-FFF2-40B4-BE49-F238E27FC236}">
                  <a16:creationId xmlns:a16="http://schemas.microsoft.com/office/drawing/2014/main" id="{11AA0E52-2F1C-044E-96FC-1ACA672E624E}"/>
                </a:ext>
              </a:extLst>
            </p:cNvPr>
            <p:cNvSpPr/>
            <p:nvPr/>
          </p:nvSpPr>
          <p:spPr>
            <a:xfrm>
              <a:off x="2783810" y="3522089"/>
              <a:ext cx="201012" cy="328692"/>
            </a:xfrm>
            <a:custGeom>
              <a:avLst/>
              <a:gdLst/>
              <a:ahLst/>
              <a:cxnLst/>
              <a:rect l="l" t="t" r="r" b="b"/>
              <a:pathLst>
                <a:path w="201012" h="328692" extrusionOk="0">
                  <a:moveTo>
                    <a:pt x="3726" y="41904"/>
                  </a:moveTo>
                  <a:cubicBezTo>
                    <a:pt x="6992" y="22359"/>
                    <a:pt x="25260" y="8995"/>
                    <a:pt x="44874" y="11805"/>
                  </a:cubicBezTo>
                  <a:cubicBezTo>
                    <a:pt x="58646" y="2566"/>
                    <a:pt x="75264" y="-1454"/>
                    <a:pt x="91737" y="470"/>
                  </a:cubicBezTo>
                  <a:cubicBezTo>
                    <a:pt x="129170" y="4376"/>
                    <a:pt x="153649" y="29045"/>
                    <a:pt x="164984" y="66193"/>
                  </a:cubicBezTo>
                  <a:cubicBezTo>
                    <a:pt x="170544" y="84833"/>
                    <a:pt x="174245" y="103978"/>
                    <a:pt x="176033" y="123343"/>
                  </a:cubicBezTo>
                  <a:cubicBezTo>
                    <a:pt x="187272" y="206686"/>
                    <a:pt x="217562" y="272790"/>
                    <a:pt x="189273" y="297555"/>
                  </a:cubicBezTo>
                  <a:cubicBezTo>
                    <a:pt x="160983" y="322320"/>
                    <a:pt x="83450" y="338036"/>
                    <a:pt x="51065" y="322510"/>
                  </a:cubicBezTo>
                  <a:cubicBezTo>
                    <a:pt x="18680" y="306985"/>
                    <a:pt x="77735" y="163348"/>
                    <a:pt x="13632" y="83528"/>
                  </a:cubicBezTo>
                  <a:cubicBezTo>
                    <a:pt x="-1418" y="64574"/>
                    <a:pt x="-2847" y="51334"/>
                    <a:pt x="3726" y="4190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2674;p37">
              <a:extLst>
                <a:ext uri="{FF2B5EF4-FFF2-40B4-BE49-F238E27FC236}">
                  <a16:creationId xmlns:a16="http://schemas.microsoft.com/office/drawing/2014/main" id="{D60F7DE2-898F-2C4B-BF28-F59DB166D777}"/>
                </a:ext>
              </a:extLst>
            </p:cNvPr>
            <p:cNvSpPr/>
            <p:nvPr/>
          </p:nvSpPr>
          <p:spPr>
            <a:xfrm>
              <a:off x="2011725" y="4252365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2675;p37">
              <a:extLst>
                <a:ext uri="{FF2B5EF4-FFF2-40B4-BE49-F238E27FC236}">
                  <a16:creationId xmlns:a16="http://schemas.microsoft.com/office/drawing/2014/main" id="{707C7CE5-6FB6-954A-83FC-D70D19F41C04}"/>
                </a:ext>
              </a:extLst>
            </p:cNvPr>
            <p:cNvSpPr/>
            <p:nvPr/>
          </p:nvSpPr>
          <p:spPr>
            <a:xfrm>
              <a:off x="2116256" y="4345803"/>
              <a:ext cx="122876" cy="95119"/>
            </a:xfrm>
            <a:custGeom>
              <a:avLst/>
              <a:gdLst/>
              <a:ahLst/>
              <a:cxnLst/>
              <a:rect l="l" t="t" r="r" b="b"/>
              <a:pathLst>
                <a:path w="122876" h="95119" extrusionOk="0">
                  <a:moveTo>
                    <a:pt x="9769" y="2"/>
                  </a:moveTo>
                  <a:cubicBezTo>
                    <a:pt x="24533" y="12004"/>
                    <a:pt x="46250" y="1050"/>
                    <a:pt x="47297" y="2193"/>
                  </a:cubicBezTo>
                  <a:cubicBezTo>
                    <a:pt x="64639" y="18195"/>
                    <a:pt x="82792" y="33302"/>
                    <a:pt x="101685" y="47437"/>
                  </a:cubicBezTo>
                  <a:cubicBezTo>
                    <a:pt x="111210" y="54676"/>
                    <a:pt x="125212" y="64296"/>
                    <a:pt x="122545" y="78202"/>
                  </a:cubicBezTo>
                  <a:cubicBezTo>
                    <a:pt x="117973" y="102967"/>
                    <a:pt x="78254" y="95347"/>
                    <a:pt x="63204" y="87727"/>
                  </a:cubicBezTo>
                  <a:cubicBezTo>
                    <a:pt x="48155" y="80107"/>
                    <a:pt x="35963" y="67630"/>
                    <a:pt x="21770" y="59152"/>
                  </a:cubicBezTo>
                  <a:cubicBezTo>
                    <a:pt x="11674" y="52866"/>
                    <a:pt x="1768" y="49627"/>
                    <a:pt x="149" y="36864"/>
                  </a:cubicBezTo>
                  <a:cubicBezTo>
                    <a:pt x="-1185" y="28768"/>
                    <a:pt x="6816" y="-284"/>
                    <a:pt x="9769" y="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676;p37">
              <a:extLst>
                <a:ext uri="{FF2B5EF4-FFF2-40B4-BE49-F238E27FC236}">
                  <a16:creationId xmlns:a16="http://schemas.microsoft.com/office/drawing/2014/main" id="{DBFFC14C-1ADC-DB41-A51C-3D7111A64FE2}"/>
                </a:ext>
              </a:extLst>
            </p:cNvPr>
            <p:cNvSpPr/>
            <p:nvPr/>
          </p:nvSpPr>
          <p:spPr>
            <a:xfrm>
              <a:off x="2116272" y="4377142"/>
              <a:ext cx="122242" cy="63751"/>
            </a:xfrm>
            <a:custGeom>
              <a:avLst/>
              <a:gdLst/>
              <a:ahLst/>
              <a:cxnLst/>
              <a:rect l="l" t="t" r="r" b="b"/>
              <a:pathLst>
                <a:path w="122242" h="63751" extrusionOk="0">
                  <a:moveTo>
                    <a:pt x="227" y="0"/>
                  </a:moveTo>
                  <a:cubicBezTo>
                    <a:pt x="2228" y="12192"/>
                    <a:pt x="12038" y="15621"/>
                    <a:pt x="22040" y="21812"/>
                  </a:cubicBezTo>
                  <a:cubicBezTo>
                    <a:pt x="36518" y="30766"/>
                    <a:pt x="49186" y="43720"/>
                    <a:pt x="64140" y="51245"/>
                  </a:cubicBezTo>
                  <a:cubicBezTo>
                    <a:pt x="79094" y="58769"/>
                    <a:pt x="112527" y="65246"/>
                    <a:pt x="122243" y="47530"/>
                  </a:cubicBezTo>
                  <a:cubicBezTo>
                    <a:pt x="117004" y="71438"/>
                    <a:pt x="77951" y="63913"/>
                    <a:pt x="63092" y="56388"/>
                  </a:cubicBezTo>
                  <a:cubicBezTo>
                    <a:pt x="48233" y="48863"/>
                    <a:pt x="35851" y="36290"/>
                    <a:pt x="21659" y="27813"/>
                  </a:cubicBezTo>
                  <a:cubicBezTo>
                    <a:pt x="11562" y="21527"/>
                    <a:pt x="1656" y="18288"/>
                    <a:pt x="37" y="5524"/>
                  </a:cubicBezTo>
                  <a:cubicBezTo>
                    <a:pt x="-49" y="3677"/>
                    <a:pt x="15" y="1829"/>
                    <a:pt x="2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2677;p37">
              <a:extLst>
                <a:ext uri="{FF2B5EF4-FFF2-40B4-BE49-F238E27FC236}">
                  <a16:creationId xmlns:a16="http://schemas.microsoft.com/office/drawing/2014/main" id="{BAD9976C-68E3-1748-A208-22586FED7778}"/>
                </a:ext>
              </a:extLst>
            </p:cNvPr>
            <p:cNvSpPr/>
            <p:nvPr/>
          </p:nvSpPr>
          <p:spPr>
            <a:xfrm>
              <a:off x="2242069" y="4298215"/>
              <a:ext cx="122771" cy="91654"/>
            </a:xfrm>
            <a:custGeom>
              <a:avLst/>
              <a:gdLst/>
              <a:ahLst/>
              <a:cxnLst/>
              <a:rect l="l" t="t" r="r" b="b"/>
              <a:pathLst>
                <a:path w="122771" h="91654" extrusionOk="0">
                  <a:moveTo>
                    <a:pt x="11400" y="61"/>
                  </a:moveTo>
                  <a:cubicBezTo>
                    <a:pt x="26164" y="12062"/>
                    <a:pt x="51881" y="-987"/>
                    <a:pt x="53024" y="61"/>
                  </a:cubicBezTo>
                  <a:cubicBezTo>
                    <a:pt x="68334" y="15615"/>
                    <a:pt x="84521" y="30274"/>
                    <a:pt x="101507" y="43971"/>
                  </a:cubicBezTo>
                  <a:cubicBezTo>
                    <a:pt x="111032" y="51114"/>
                    <a:pt x="125033" y="60830"/>
                    <a:pt x="122462" y="74737"/>
                  </a:cubicBezTo>
                  <a:cubicBezTo>
                    <a:pt x="117794" y="99502"/>
                    <a:pt x="78075" y="91881"/>
                    <a:pt x="63121" y="84262"/>
                  </a:cubicBezTo>
                  <a:cubicBezTo>
                    <a:pt x="48167" y="76642"/>
                    <a:pt x="35879" y="64069"/>
                    <a:pt x="21687" y="55687"/>
                  </a:cubicBezTo>
                  <a:cubicBezTo>
                    <a:pt x="11591" y="49400"/>
                    <a:pt x="1589" y="46162"/>
                    <a:pt x="65" y="33398"/>
                  </a:cubicBezTo>
                  <a:cubicBezTo>
                    <a:pt x="-887" y="25302"/>
                    <a:pt x="8828" y="-225"/>
                    <a:pt x="11400" y="6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2678;p37">
              <a:extLst>
                <a:ext uri="{FF2B5EF4-FFF2-40B4-BE49-F238E27FC236}">
                  <a16:creationId xmlns:a16="http://schemas.microsoft.com/office/drawing/2014/main" id="{04211D89-AD11-8246-94A5-ABD97C43D405}"/>
                </a:ext>
              </a:extLst>
            </p:cNvPr>
            <p:cNvSpPr/>
            <p:nvPr/>
          </p:nvSpPr>
          <p:spPr>
            <a:xfrm>
              <a:off x="2242300" y="4327803"/>
              <a:ext cx="122230" cy="63800"/>
            </a:xfrm>
            <a:custGeom>
              <a:avLst/>
              <a:gdLst/>
              <a:ahLst/>
              <a:cxnLst/>
              <a:rect l="l" t="t" r="r" b="b"/>
              <a:pathLst>
                <a:path w="122230" h="63800" extrusionOk="0">
                  <a:moveTo>
                    <a:pt x="216" y="0"/>
                  </a:moveTo>
                  <a:cubicBezTo>
                    <a:pt x="2216" y="12192"/>
                    <a:pt x="12027" y="15621"/>
                    <a:pt x="22028" y="21812"/>
                  </a:cubicBezTo>
                  <a:cubicBezTo>
                    <a:pt x="36506" y="30766"/>
                    <a:pt x="49174" y="43720"/>
                    <a:pt x="64128" y="51340"/>
                  </a:cubicBezTo>
                  <a:cubicBezTo>
                    <a:pt x="79083" y="58960"/>
                    <a:pt x="112515" y="65246"/>
                    <a:pt x="122231" y="47530"/>
                  </a:cubicBezTo>
                  <a:cubicBezTo>
                    <a:pt x="116992" y="71438"/>
                    <a:pt x="77940" y="64008"/>
                    <a:pt x="63081" y="56483"/>
                  </a:cubicBezTo>
                  <a:cubicBezTo>
                    <a:pt x="48222" y="48958"/>
                    <a:pt x="35934" y="36290"/>
                    <a:pt x="21742" y="27432"/>
                  </a:cubicBezTo>
                  <a:cubicBezTo>
                    <a:pt x="11550" y="21146"/>
                    <a:pt x="1644" y="17907"/>
                    <a:pt x="25" y="5143"/>
                  </a:cubicBezTo>
                  <a:cubicBezTo>
                    <a:pt x="-41" y="3429"/>
                    <a:pt x="23" y="1705"/>
                    <a:pt x="21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2679;p37">
              <a:extLst>
                <a:ext uri="{FF2B5EF4-FFF2-40B4-BE49-F238E27FC236}">
                  <a16:creationId xmlns:a16="http://schemas.microsoft.com/office/drawing/2014/main" id="{A3564F95-7CB5-8B48-A8B1-FE0F8D38DA40}"/>
                </a:ext>
              </a:extLst>
            </p:cNvPr>
            <p:cNvSpPr/>
            <p:nvPr/>
          </p:nvSpPr>
          <p:spPr>
            <a:xfrm>
              <a:off x="2122246" y="3749635"/>
              <a:ext cx="211613" cy="606004"/>
            </a:xfrm>
            <a:custGeom>
              <a:avLst/>
              <a:gdLst/>
              <a:ahLst/>
              <a:cxnLst/>
              <a:rect l="l" t="t" r="r" b="b"/>
              <a:pathLst>
                <a:path w="211613" h="606004" extrusionOk="0">
                  <a:moveTo>
                    <a:pt x="2540" y="52483"/>
                  </a:moveTo>
                  <a:cubicBezTo>
                    <a:pt x="3302" y="74771"/>
                    <a:pt x="10160" y="171545"/>
                    <a:pt x="13303" y="222695"/>
                  </a:cubicBezTo>
                  <a:cubicBezTo>
                    <a:pt x="16446" y="273844"/>
                    <a:pt x="17113" y="336995"/>
                    <a:pt x="17113" y="336995"/>
                  </a:cubicBezTo>
                  <a:cubicBezTo>
                    <a:pt x="17113" y="336995"/>
                    <a:pt x="8255" y="374237"/>
                    <a:pt x="2540" y="418147"/>
                  </a:cubicBezTo>
                  <a:cubicBezTo>
                    <a:pt x="-3175" y="462058"/>
                    <a:pt x="2540" y="600361"/>
                    <a:pt x="2540" y="600361"/>
                  </a:cubicBezTo>
                  <a:cubicBezTo>
                    <a:pt x="14124" y="607886"/>
                    <a:pt x="29056" y="607886"/>
                    <a:pt x="40640" y="600361"/>
                  </a:cubicBezTo>
                  <a:cubicBezTo>
                    <a:pt x="40640" y="600361"/>
                    <a:pt x="64262" y="489585"/>
                    <a:pt x="75121" y="439674"/>
                  </a:cubicBezTo>
                  <a:cubicBezTo>
                    <a:pt x="85979" y="389763"/>
                    <a:pt x="87979" y="360997"/>
                    <a:pt x="93599" y="330137"/>
                  </a:cubicBezTo>
                  <a:cubicBezTo>
                    <a:pt x="100457" y="292703"/>
                    <a:pt x="115221" y="118110"/>
                    <a:pt x="115221" y="118110"/>
                  </a:cubicBezTo>
                  <a:lnTo>
                    <a:pt x="121126" y="118110"/>
                  </a:lnTo>
                  <a:lnTo>
                    <a:pt x="136938" y="315182"/>
                  </a:lnTo>
                  <a:cubicBezTo>
                    <a:pt x="132057" y="329717"/>
                    <a:pt x="128705" y="344719"/>
                    <a:pt x="126937" y="359950"/>
                  </a:cubicBezTo>
                  <a:cubicBezTo>
                    <a:pt x="122650" y="392049"/>
                    <a:pt x="131509" y="553593"/>
                    <a:pt x="131509" y="553593"/>
                  </a:cubicBezTo>
                  <a:cubicBezTo>
                    <a:pt x="144340" y="560727"/>
                    <a:pt x="160089" y="560070"/>
                    <a:pt x="172276" y="551879"/>
                  </a:cubicBezTo>
                  <a:cubicBezTo>
                    <a:pt x="172276" y="551879"/>
                    <a:pt x="211614" y="337947"/>
                    <a:pt x="211614" y="305467"/>
                  </a:cubicBezTo>
                  <a:cubicBezTo>
                    <a:pt x="211614" y="283845"/>
                    <a:pt x="207994" y="0"/>
                    <a:pt x="207994" y="0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2680;p37">
              <a:extLst>
                <a:ext uri="{FF2B5EF4-FFF2-40B4-BE49-F238E27FC236}">
                  <a16:creationId xmlns:a16="http://schemas.microsoft.com/office/drawing/2014/main" id="{7D6817A6-AEF8-5D47-845D-9447A4041EBC}"/>
                </a:ext>
              </a:extLst>
            </p:cNvPr>
            <p:cNvSpPr/>
            <p:nvPr/>
          </p:nvSpPr>
          <p:spPr>
            <a:xfrm>
              <a:off x="2150411" y="3371683"/>
              <a:ext cx="135319" cy="132132"/>
            </a:xfrm>
            <a:custGeom>
              <a:avLst/>
              <a:gdLst/>
              <a:ahLst/>
              <a:cxnLst/>
              <a:rect l="l" t="t" r="r" b="b"/>
              <a:pathLst>
                <a:path w="135319" h="132132" extrusionOk="0">
                  <a:moveTo>
                    <a:pt x="27811" y="0"/>
                  </a:moveTo>
                  <a:cubicBezTo>
                    <a:pt x="27811" y="0"/>
                    <a:pt x="30287" y="48578"/>
                    <a:pt x="29239" y="52864"/>
                  </a:cubicBezTo>
                  <a:cubicBezTo>
                    <a:pt x="28192" y="57150"/>
                    <a:pt x="6951" y="71342"/>
                    <a:pt x="664" y="76486"/>
                  </a:cubicBezTo>
                  <a:cubicBezTo>
                    <a:pt x="-5622" y="81629"/>
                    <a:pt x="34288" y="120491"/>
                    <a:pt x="53623" y="130016"/>
                  </a:cubicBezTo>
                  <a:cubicBezTo>
                    <a:pt x="72959" y="139541"/>
                    <a:pt x="134205" y="115538"/>
                    <a:pt x="135253" y="85439"/>
                  </a:cubicBezTo>
                  <a:cubicBezTo>
                    <a:pt x="136300" y="55340"/>
                    <a:pt x="124775" y="30099"/>
                    <a:pt x="115441" y="28765"/>
                  </a:cubicBezTo>
                  <a:cubicBezTo>
                    <a:pt x="106106" y="27432"/>
                    <a:pt x="27811" y="0"/>
                    <a:pt x="2781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2681;p37">
              <a:extLst>
                <a:ext uri="{FF2B5EF4-FFF2-40B4-BE49-F238E27FC236}">
                  <a16:creationId xmlns:a16="http://schemas.microsoft.com/office/drawing/2014/main" id="{ED48C652-361F-444D-8E57-9AF032064C5B}"/>
                </a:ext>
              </a:extLst>
            </p:cNvPr>
            <p:cNvSpPr/>
            <p:nvPr/>
          </p:nvSpPr>
          <p:spPr>
            <a:xfrm>
              <a:off x="2307535" y="3402925"/>
              <a:ext cx="192267" cy="377666"/>
            </a:xfrm>
            <a:custGeom>
              <a:avLst/>
              <a:gdLst/>
              <a:ahLst/>
              <a:cxnLst/>
              <a:rect l="l" t="t" r="r" b="b"/>
              <a:pathLst>
                <a:path w="192267" h="377666" extrusionOk="0">
                  <a:moveTo>
                    <a:pt x="3655" y="58864"/>
                  </a:moveTo>
                  <a:cubicBezTo>
                    <a:pt x="6513" y="37433"/>
                    <a:pt x="-7584" y="17050"/>
                    <a:pt x="6037" y="0"/>
                  </a:cubicBezTo>
                  <a:cubicBezTo>
                    <a:pt x="53662" y="47054"/>
                    <a:pt x="47947" y="171450"/>
                    <a:pt x="58805" y="250984"/>
                  </a:cubicBezTo>
                  <a:cubicBezTo>
                    <a:pt x="94429" y="288131"/>
                    <a:pt x="165961" y="324803"/>
                    <a:pt x="186059" y="333851"/>
                  </a:cubicBezTo>
                  <a:cubicBezTo>
                    <a:pt x="189679" y="335566"/>
                    <a:pt x="192917" y="337375"/>
                    <a:pt x="192155" y="341281"/>
                  </a:cubicBezTo>
                  <a:cubicBezTo>
                    <a:pt x="189461" y="354530"/>
                    <a:pt x="183757" y="366979"/>
                    <a:pt x="175486" y="377666"/>
                  </a:cubicBezTo>
                  <a:cubicBezTo>
                    <a:pt x="127861" y="357283"/>
                    <a:pt x="94048" y="345567"/>
                    <a:pt x="34897" y="289370"/>
                  </a:cubicBezTo>
                  <a:cubicBezTo>
                    <a:pt x="29295" y="283293"/>
                    <a:pt x="24287" y="276692"/>
                    <a:pt x="19943" y="269653"/>
                  </a:cubicBezTo>
                  <a:cubicBezTo>
                    <a:pt x="3084" y="218980"/>
                    <a:pt x="-1202" y="95821"/>
                    <a:pt x="3655" y="588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2682;p37">
              <a:extLst>
                <a:ext uri="{FF2B5EF4-FFF2-40B4-BE49-F238E27FC236}">
                  <a16:creationId xmlns:a16="http://schemas.microsoft.com/office/drawing/2014/main" id="{38C913E9-D36D-AD4E-A1C2-ABFA6F958497}"/>
                </a:ext>
              </a:extLst>
            </p:cNvPr>
            <p:cNvSpPr/>
            <p:nvPr/>
          </p:nvSpPr>
          <p:spPr>
            <a:xfrm>
              <a:off x="2114600" y="3389774"/>
              <a:ext cx="219367" cy="442443"/>
            </a:xfrm>
            <a:custGeom>
              <a:avLst/>
              <a:gdLst/>
              <a:ahLst/>
              <a:cxnLst/>
              <a:rect l="l" t="t" r="r" b="b"/>
              <a:pathLst>
                <a:path w="219367" h="442443" extrusionOk="0">
                  <a:moveTo>
                    <a:pt x="58192" y="43155"/>
                  </a:moveTo>
                  <a:cubicBezTo>
                    <a:pt x="58192" y="43155"/>
                    <a:pt x="93434" y="95638"/>
                    <a:pt x="142583" y="100305"/>
                  </a:cubicBezTo>
                  <a:cubicBezTo>
                    <a:pt x="158109" y="85065"/>
                    <a:pt x="159443" y="30678"/>
                    <a:pt x="138011" y="13247"/>
                  </a:cubicBezTo>
                  <a:cubicBezTo>
                    <a:pt x="138011" y="13247"/>
                    <a:pt x="157728" y="-2660"/>
                    <a:pt x="171254" y="388"/>
                  </a:cubicBezTo>
                  <a:cubicBezTo>
                    <a:pt x="185905" y="9218"/>
                    <a:pt x="196816" y="23115"/>
                    <a:pt x="201924" y="39441"/>
                  </a:cubicBezTo>
                  <a:cubicBezTo>
                    <a:pt x="214382" y="75569"/>
                    <a:pt x="220254" y="113631"/>
                    <a:pt x="219260" y="151836"/>
                  </a:cubicBezTo>
                  <a:cubicBezTo>
                    <a:pt x="218402" y="203366"/>
                    <a:pt x="219260" y="360814"/>
                    <a:pt x="219260" y="360814"/>
                  </a:cubicBezTo>
                  <a:cubicBezTo>
                    <a:pt x="219260" y="360814"/>
                    <a:pt x="212402" y="394056"/>
                    <a:pt x="167920" y="418821"/>
                  </a:cubicBezTo>
                  <a:cubicBezTo>
                    <a:pt x="123438" y="443586"/>
                    <a:pt x="90386" y="446063"/>
                    <a:pt x="60192" y="439014"/>
                  </a:cubicBezTo>
                  <a:cubicBezTo>
                    <a:pt x="35332" y="433204"/>
                    <a:pt x="14758" y="424441"/>
                    <a:pt x="6185" y="406439"/>
                  </a:cubicBezTo>
                  <a:cubicBezTo>
                    <a:pt x="8471" y="370244"/>
                    <a:pt x="24569" y="276042"/>
                    <a:pt x="18568" y="230607"/>
                  </a:cubicBezTo>
                  <a:cubicBezTo>
                    <a:pt x="12567" y="185173"/>
                    <a:pt x="2947" y="151359"/>
                    <a:pt x="470" y="114593"/>
                  </a:cubicBezTo>
                  <a:cubicBezTo>
                    <a:pt x="-2006" y="77826"/>
                    <a:pt x="5233" y="78588"/>
                    <a:pt x="23711" y="65539"/>
                  </a:cubicBezTo>
                  <a:cubicBezTo>
                    <a:pt x="34645" y="57252"/>
                    <a:pt x="46169" y="49766"/>
                    <a:pt x="58192" y="4315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2683;p37">
              <a:extLst>
                <a:ext uri="{FF2B5EF4-FFF2-40B4-BE49-F238E27FC236}">
                  <a16:creationId xmlns:a16="http://schemas.microsoft.com/office/drawing/2014/main" id="{F9DA61AE-4947-494C-BB76-51D4DA5FA201}"/>
                </a:ext>
              </a:extLst>
            </p:cNvPr>
            <p:cNvSpPr/>
            <p:nvPr/>
          </p:nvSpPr>
          <p:spPr>
            <a:xfrm>
              <a:off x="2145213" y="3235029"/>
              <a:ext cx="146094" cy="177613"/>
            </a:xfrm>
            <a:custGeom>
              <a:avLst/>
              <a:gdLst/>
              <a:ahLst/>
              <a:cxnLst/>
              <a:rect l="l" t="t" r="r" b="b"/>
              <a:pathLst>
                <a:path w="146094" h="177613" extrusionOk="0">
                  <a:moveTo>
                    <a:pt x="142737" y="64264"/>
                  </a:moveTo>
                  <a:lnTo>
                    <a:pt x="142737" y="64264"/>
                  </a:lnTo>
                  <a:cubicBezTo>
                    <a:pt x="136926" y="26164"/>
                    <a:pt x="109780" y="-2411"/>
                    <a:pt x="70823" y="161"/>
                  </a:cubicBezTo>
                  <a:cubicBezTo>
                    <a:pt x="29585" y="2342"/>
                    <a:pt x="-2076" y="37537"/>
                    <a:pt x="106" y="78780"/>
                  </a:cubicBezTo>
                  <a:cubicBezTo>
                    <a:pt x="1341" y="102107"/>
                    <a:pt x="13407" y="123519"/>
                    <a:pt x="32723" y="136654"/>
                  </a:cubicBezTo>
                  <a:cubicBezTo>
                    <a:pt x="34067" y="142360"/>
                    <a:pt x="36081" y="147894"/>
                    <a:pt x="38724" y="153132"/>
                  </a:cubicBezTo>
                  <a:cubicBezTo>
                    <a:pt x="52440" y="169230"/>
                    <a:pt x="94064" y="179136"/>
                    <a:pt x="105970" y="177421"/>
                  </a:cubicBezTo>
                  <a:cubicBezTo>
                    <a:pt x="120536" y="176269"/>
                    <a:pt x="132921" y="166334"/>
                    <a:pt x="137212" y="152370"/>
                  </a:cubicBezTo>
                  <a:cubicBezTo>
                    <a:pt x="150166" y="122462"/>
                    <a:pt x="146070" y="82838"/>
                    <a:pt x="142737" y="642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2684;p37">
              <a:extLst>
                <a:ext uri="{FF2B5EF4-FFF2-40B4-BE49-F238E27FC236}">
                  <a16:creationId xmlns:a16="http://schemas.microsoft.com/office/drawing/2014/main" id="{6493AC77-3C7B-C442-A599-38BD3DD70F9A}"/>
                </a:ext>
              </a:extLst>
            </p:cNvPr>
            <p:cNvSpPr/>
            <p:nvPr/>
          </p:nvSpPr>
          <p:spPr>
            <a:xfrm>
              <a:off x="2131725" y="3219615"/>
              <a:ext cx="154031" cy="152067"/>
            </a:xfrm>
            <a:custGeom>
              <a:avLst/>
              <a:gdLst/>
              <a:ahLst/>
              <a:cxnLst/>
              <a:rect l="l" t="t" r="r" b="b"/>
              <a:pathLst>
                <a:path w="154031" h="152067" extrusionOk="0">
                  <a:moveTo>
                    <a:pt x="46496" y="152068"/>
                  </a:moveTo>
                  <a:lnTo>
                    <a:pt x="46496" y="152068"/>
                  </a:lnTo>
                  <a:lnTo>
                    <a:pt x="50021" y="119112"/>
                  </a:lnTo>
                  <a:cubicBezTo>
                    <a:pt x="50021" y="119112"/>
                    <a:pt x="22874" y="49579"/>
                    <a:pt x="86692" y="63009"/>
                  </a:cubicBezTo>
                  <a:cubicBezTo>
                    <a:pt x="128602" y="71867"/>
                    <a:pt x="139079" y="75677"/>
                    <a:pt x="151843" y="47579"/>
                  </a:cubicBezTo>
                  <a:cubicBezTo>
                    <a:pt x="164606" y="19480"/>
                    <a:pt x="119648" y="-5857"/>
                    <a:pt x="66118" y="1192"/>
                  </a:cubicBezTo>
                  <a:cubicBezTo>
                    <a:pt x="27984" y="5192"/>
                    <a:pt x="-739" y="37720"/>
                    <a:pt x="14" y="76058"/>
                  </a:cubicBezTo>
                  <a:cubicBezTo>
                    <a:pt x="1538" y="96632"/>
                    <a:pt x="7063" y="138542"/>
                    <a:pt x="46496" y="152068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2685;p37">
              <a:extLst>
                <a:ext uri="{FF2B5EF4-FFF2-40B4-BE49-F238E27FC236}">
                  <a16:creationId xmlns:a16="http://schemas.microsoft.com/office/drawing/2014/main" id="{A504B05F-BF62-B541-A9B2-579EE5810B4E}"/>
                </a:ext>
              </a:extLst>
            </p:cNvPr>
            <p:cNvSpPr/>
            <p:nvPr/>
          </p:nvSpPr>
          <p:spPr>
            <a:xfrm>
              <a:off x="2103052" y="3477411"/>
              <a:ext cx="196972" cy="338613"/>
            </a:xfrm>
            <a:custGeom>
              <a:avLst/>
              <a:gdLst/>
              <a:ahLst/>
              <a:cxnLst/>
              <a:rect l="l" t="t" r="r" b="b"/>
              <a:pathLst>
                <a:path w="196972" h="338613" extrusionOk="0">
                  <a:moveTo>
                    <a:pt x="780" y="5239"/>
                  </a:moveTo>
                  <a:cubicBezTo>
                    <a:pt x="19163" y="0"/>
                    <a:pt x="5161" y="4286"/>
                    <a:pt x="19163" y="0"/>
                  </a:cubicBezTo>
                  <a:cubicBezTo>
                    <a:pt x="66788" y="46958"/>
                    <a:pt x="61168" y="127540"/>
                    <a:pt x="72027" y="207073"/>
                  </a:cubicBezTo>
                  <a:cubicBezTo>
                    <a:pt x="98506" y="250984"/>
                    <a:pt x="196709" y="310039"/>
                    <a:pt x="196709" y="310039"/>
                  </a:cubicBezTo>
                  <a:cubicBezTo>
                    <a:pt x="197947" y="318516"/>
                    <a:pt x="194994" y="320992"/>
                    <a:pt x="184326" y="338614"/>
                  </a:cubicBezTo>
                  <a:cubicBezTo>
                    <a:pt x="129661" y="317649"/>
                    <a:pt x="79941" y="285579"/>
                    <a:pt x="38308" y="244411"/>
                  </a:cubicBezTo>
                  <a:cubicBezTo>
                    <a:pt x="35927" y="242221"/>
                    <a:pt x="32498" y="241554"/>
                    <a:pt x="31545" y="238601"/>
                  </a:cubicBezTo>
                  <a:cubicBezTo>
                    <a:pt x="14686" y="187547"/>
                    <a:pt x="-4078" y="42291"/>
                    <a:pt x="780" y="523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2686;p37">
              <a:extLst>
                <a:ext uri="{FF2B5EF4-FFF2-40B4-BE49-F238E27FC236}">
                  <a16:creationId xmlns:a16="http://schemas.microsoft.com/office/drawing/2014/main" id="{74BDAD3B-985B-7645-A2EB-5D44C5494F15}"/>
                </a:ext>
              </a:extLst>
            </p:cNvPr>
            <p:cNvSpPr/>
            <p:nvPr/>
          </p:nvSpPr>
          <p:spPr>
            <a:xfrm>
              <a:off x="2312810" y="3580852"/>
              <a:ext cx="228028" cy="306609"/>
            </a:xfrm>
            <a:custGeom>
              <a:avLst/>
              <a:gdLst/>
              <a:ahLst/>
              <a:cxnLst/>
              <a:rect l="l" t="t" r="r" b="b"/>
              <a:pathLst>
                <a:path w="228028" h="306609" extrusionOk="0">
                  <a:moveTo>
                    <a:pt x="228028" y="0"/>
                  </a:moveTo>
                  <a:lnTo>
                    <a:pt x="156686" y="244030"/>
                  </a:lnTo>
                  <a:lnTo>
                    <a:pt x="0" y="306610"/>
                  </a:lnTo>
                  <a:lnTo>
                    <a:pt x="57150" y="68866"/>
                  </a:lnTo>
                  <a:lnTo>
                    <a:pt x="228028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2687;p37">
              <a:extLst>
                <a:ext uri="{FF2B5EF4-FFF2-40B4-BE49-F238E27FC236}">
                  <a16:creationId xmlns:a16="http://schemas.microsoft.com/office/drawing/2014/main" id="{C514B061-CE96-0942-A14F-13410E6AF079}"/>
                </a:ext>
              </a:extLst>
            </p:cNvPr>
            <p:cNvSpPr/>
            <p:nvPr/>
          </p:nvSpPr>
          <p:spPr>
            <a:xfrm>
              <a:off x="2273486" y="3773067"/>
              <a:ext cx="115992" cy="56976"/>
            </a:xfrm>
            <a:custGeom>
              <a:avLst/>
              <a:gdLst/>
              <a:ahLst/>
              <a:cxnLst/>
              <a:rect l="l" t="t" r="r" b="b"/>
              <a:pathLst>
                <a:path w="115992" h="56976" extrusionOk="0">
                  <a:moveTo>
                    <a:pt x="1604" y="16383"/>
                  </a:moveTo>
                  <a:cubicBezTo>
                    <a:pt x="3890" y="8001"/>
                    <a:pt x="9891" y="10096"/>
                    <a:pt x="16749" y="12192"/>
                  </a:cubicBezTo>
                  <a:cubicBezTo>
                    <a:pt x="24087" y="15173"/>
                    <a:pt x="32154" y="15869"/>
                    <a:pt x="39895" y="14192"/>
                  </a:cubicBezTo>
                  <a:cubicBezTo>
                    <a:pt x="45919" y="11240"/>
                    <a:pt x="51497" y="7458"/>
                    <a:pt x="56468" y="2953"/>
                  </a:cubicBezTo>
                  <a:cubicBezTo>
                    <a:pt x="59631" y="1038"/>
                    <a:pt x="63251" y="19"/>
                    <a:pt x="66946" y="0"/>
                  </a:cubicBezTo>
                  <a:cubicBezTo>
                    <a:pt x="66946" y="2096"/>
                    <a:pt x="63326" y="14478"/>
                    <a:pt x="63326" y="14478"/>
                  </a:cubicBezTo>
                  <a:cubicBezTo>
                    <a:pt x="63326" y="14478"/>
                    <a:pt x="97712" y="14478"/>
                    <a:pt x="101426" y="14478"/>
                  </a:cubicBezTo>
                  <a:cubicBezTo>
                    <a:pt x="104583" y="13907"/>
                    <a:pt x="107609" y="15993"/>
                    <a:pt x="108184" y="19155"/>
                  </a:cubicBezTo>
                  <a:cubicBezTo>
                    <a:pt x="108501" y="20889"/>
                    <a:pt x="108012" y="22670"/>
                    <a:pt x="106856" y="24003"/>
                  </a:cubicBezTo>
                  <a:lnTo>
                    <a:pt x="109237" y="24003"/>
                  </a:lnTo>
                  <a:cubicBezTo>
                    <a:pt x="116190" y="22479"/>
                    <a:pt x="118762" y="33528"/>
                    <a:pt x="112190" y="34862"/>
                  </a:cubicBezTo>
                  <a:lnTo>
                    <a:pt x="106475" y="35719"/>
                  </a:lnTo>
                  <a:cubicBezTo>
                    <a:pt x="111047" y="37529"/>
                    <a:pt x="112190" y="45244"/>
                    <a:pt x="106475" y="46196"/>
                  </a:cubicBezTo>
                  <a:lnTo>
                    <a:pt x="104665" y="46196"/>
                  </a:lnTo>
                  <a:cubicBezTo>
                    <a:pt x="103845" y="46339"/>
                    <a:pt x="103009" y="46339"/>
                    <a:pt x="102188" y="46196"/>
                  </a:cubicBezTo>
                  <a:lnTo>
                    <a:pt x="100188" y="46196"/>
                  </a:lnTo>
                  <a:cubicBezTo>
                    <a:pt x="100896" y="49435"/>
                    <a:pt x="98845" y="52635"/>
                    <a:pt x="95608" y="53340"/>
                  </a:cubicBezTo>
                  <a:cubicBezTo>
                    <a:pt x="95421" y="53378"/>
                    <a:pt x="95233" y="53416"/>
                    <a:pt x="95045" y="53435"/>
                  </a:cubicBezTo>
                  <a:cubicBezTo>
                    <a:pt x="78281" y="55626"/>
                    <a:pt x="53611" y="62294"/>
                    <a:pt x="38466" y="48482"/>
                  </a:cubicBezTo>
                  <a:cubicBezTo>
                    <a:pt x="27950" y="47473"/>
                    <a:pt x="17678" y="44710"/>
                    <a:pt x="8081" y="40291"/>
                  </a:cubicBezTo>
                  <a:cubicBezTo>
                    <a:pt x="-967" y="35719"/>
                    <a:pt x="-1253" y="26289"/>
                    <a:pt x="1604" y="1638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2688;p37">
              <a:extLst>
                <a:ext uri="{FF2B5EF4-FFF2-40B4-BE49-F238E27FC236}">
                  <a16:creationId xmlns:a16="http://schemas.microsoft.com/office/drawing/2014/main" id="{9B0DC17C-5597-CF4E-B8CD-5E7AF3555077}"/>
                </a:ext>
              </a:extLst>
            </p:cNvPr>
            <p:cNvSpPr/>
            <p:nvPr/>
          </p:nvSpPr>
          <p:spPr>
            <a:xfrm>
              <a:off x="2440714" y="3737029"/>
              <a:ext cx="71478" cy="59099"/>
            </a:xfrm>
            <a:custGeom>
              <a:avLst/>
              <a:gdLst/>
              <a:ahLst/>
              <a:cxnLst/>
              <a:rect l="l" t="t" r="r" b="b"/>
              <a:pathLst>
                <a:path w="71478" h="59099" extrusionOk="0">
                  <a:moveTo>
                    <a:pt x="5636" y="32418"/>
                  </a:moveTo>
                  <a:lnTo>
                    <a:pt x="8018" y="32418"/>
                  </a:lnTo>
                  <a:cubicBezTo>
                    <a:pt x="5440" y="30599"/>
                    <a:pt x="4827" y="27027"/>
                    <a:pt x="6648" y="24455"/>
                  </a:cubicBezTo>
                  <a:cubicBezTo>
                    <a:pt x="7726" y="22922"/>
                    <a:pt x="9482" y="22026"/>
                    <a:pt x="11351" y="22036"/>
                  </a:cubicBezTo>
                  <a:cubicBezTo>
                    <a:pt x="14876" y="22036"/>
                    <a:pt x="50213" y="14606"/>
                    <a:pt x="50213" y="14606"/>
                  </a:cubicBezTo>
                  <a:lnTo>
                    <a:pt x="54500" y="128"/>
                  </a:lnTo>
                  <a:cubicBezTo>
                    <a:pt x="54500" y="-729"/>
                    <a:pt x="60596" y="2986"/>
                    <a:pt x="60786" y="3176"/>
                  </a:cubicBezTo>
                  <a:cubicBezTo>
                    <a:pt x="66872" y="7091"/>
                    <a:pt x="70809" y="13597"/>
                    <a:pt x="71454" y="20798"/>
                  </a:cubicBezTo>
                  <a:cubicBezTo>
                    <a:pt x="71818" y="30903"/>
                    <a:pt x="68152" y="40733"/>
                    <a:pt x="61262" y="48134"/>
                  </a:cubicBezTo>
                  <a:cubicBezTo>
                    <a:pt x="54984" y="54364"/>
                    <a:pt x="46575" y="57974"/>
                    <a:pt x="37736" y="58231"/>
                  </a:cubicBezTo>
                  <a:cubicBezTo>
                    <a:pt x="33449" y="58231"/>
                    <a:pt x="29354" y="58707"/>
                    <a:pt x="25639" y="59088"/>
                  </a:cubicBezTo>
                  <a:cubicBezTo>
                    <a:pt x="22226" y="59298"/>
                    <a:pt x="19289" y="56707"/>
                    <a:pt x="19078" y="53287"/>
                  </a:cubicBezTo>
                  <a:cubicBezTo>
                    <a:pt x="19071" y="53192"/>
                    <a:pt x="19068" y="53087"/>
                    <a:pt x="19067" y="52992"/>
                  </a:cubicBezTo>
                  <a:lnTo>
                    <a:pt x="17924" y="52992"/>
                  </a:lnTo>
                  <a:cubicBezTo>
                    <a:pt x="17115" y="53221"/>
                    <a:pt x="16256" y="53221"/>
                    <a:pt x="15447" y="52992"/>
                  </a:cubicBezTo>
                  <a:lnTo>
                    <a:pt x="13637" y="52992"/>
                  </a:lnTo>
                  <a:cubicBezTo>
                    <a:pt x="7637" y="52992"/>
                    <a:pt x="7160" y="45562"/>
                    <a:pt x="11256" y="42895"/>
                  </a:cubicBezTo>
                  <a:lnTo>
                    <a:pt x="5446" y="42895"/>
                  </a:lnTo>
                  <a:cubicBezTo>
                    <a:pt x="-2174" y="43562"/>
                    <a:pt x="-1507" y="32323"/>
                    <a:pt x="5636" y="3241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2689;p37">
              <a:extLst>
                <a:ext uri="{FF2B5EF4-FFF2-40B4-BE49-F238E27FC236}">
                  <a16:creationId xmlns:a16="http://schemas.microsoft.com/office/drawing/2014/main" id="{830DEA2D-454C-D34F-B29B-A8AB35DE1649}"/>
                </a:ext>
              </a:extLst>
            </p:cNvPr>
            <p:cNvSpPr/>
            <p:nvPr/>
          </p:nvSpPr>
          <p:spPr>
            <a:xfrm>
              <a:off x="2285854" y="3390448"/>
              <a:ext cx="70866" cy="103155"/>
            </a:xfrm>
            <a:custGeom>
              <a:avLst/>
              <a:gdLst/>
              <a:ahLst/>
              <a:cxnLst/>
              <a:rect l="l" t="t" r="r" b="b"/>
              <a:pathLst>
                <a:path w="70866" h="103155" extrusionOk="0">
                  <a:moveTo>
                    <a:pt x="45339" y="103156"/>
                  </a:moveTo>
                  <a:cubicBezTo>
                    <a:pt x="54990" y="102718"/>
                    <a:pt x="64114" y="98631"/>
                    <a:pt x="70866" y="91726"/>
                  </a:cubicBezTo>
                  <a:cubicBezTo>
                    <a:pt x="69533" y="73628"/>
                    <a:pt x="46482" y="5143"/>
                    <a:pt x="0" y="0"/>
                  </a:cubicBezTo>
                  <a:cubicBezTo>
                    <a:pt x="12463" y="8944"/>
                    <a:pt x="22324" y="21041"/>
                    <a:pt x="28575" y="35052"/>
                  </a:cubicBezTo>
                  <a:cubicBezTo>
                    <a:pt x="35880" y="57293"/>
                    <a:pt x="41484" y="80067"/>
                    <a:pt x="45339" y="1031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2690;p37">
              <a:extLst>
                <a:ext uri="{FF2B5EF4-FFF2-40B4-BE49-F238E27FC236}">
                  <a16:creationId xmlns:a16="http://schemas.microsoft.com/office/drawing/2014/main" id="{48F4C122-028A-8B4B-B4D9-A1371E0C2E21}"/>
                </a:ext>
              </a:extLst>
            </p:cNvPr>
            <p:cNvSpPr/>
            <p:nvPr/>
          </p:nvSpPr>
          <p:spPr>
            <a:xfrm>
              <a:off x="2088637" y="3460502"/>
              <a:ext cx="85975" cy="128318"/>
            </a:xfrm>
            <a:custGeom>
              <a:avLst/>
              <a:gdLst/>
              <a:ahLst/>
              <a:cxnLst/>
              <a:rect l="l" t="t" r="r" b="b"/>
              <a:pathLst>
                <a:path w="85975" h="128318" extrusionOk="0">
                  <a:moveTo>
                    <a:pt x="6812" y="123589"/>
                  </a:moveTo>
                  <a:cubicBezTo>
                    <a:pt x="6812" y="123589"/>
                    <a:pt x="53008" y="139590"/>
                    <a:pt x="85584" y="112730"/>
                  </a:cubicBezTo>
                  <a:cubicBezTo>
                    <a:pt x="89203" y="106634"/>
                    <a:pt x="66534" y="27957"/>
                    <a:pt x="66534" y="27957"/>
                  </a:cubicBezTo>
                  <a:cubicBezTo>
                    <a:pt x="66534" y="27957"/>
                    <a:pt x="47484" y="-12238"/>
                    <a:pt x="16813" y="3764"/>
                  </a:cubicBezTo>
                  <a:cubicBezTo>
                    <a:pt x="-13857" y="19766"/>
                    <a:pt x="6812" y="123589"/>
                    <a:pt x="6812" y="1235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2691;p37">
              <a:extLst>
                <a:ext uri="{FF2B5EF4-FFF2-40B4-BE49-F238E27FC236}">
                  <a16:creationId xmlns:a16="http://schemas.microsoft.com/office/drawing/2014/main" id="{032D9A62-6EED-1748-8D0B-BEE750F60504}"/>
                </a:ext>
              </a:extLst>
            </p:cNvPr>
            <p:cNvSpPr/>
            <p:nvPr/>
          </p:nvSpPr>
          <p:spPr>
            <a:xfrm>
              <a:off x="4813163" y="609565"/>
              <a:ext cx="169617" cy="33321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2692;p37">
              <a:extLst>
                <a:ext uri="{FF2B5EF4-FFF2-40B4-BE49-F238E27FC236}">
                  <a16:creationId xmlns:a16="http://schemas.microsoft.com/office/drawing/2014/main" id="{1610092D-6AE2-8744-9A2B-290DA6606BB9}"/>
                </a:ext>
              </a:extLst>
            </p:cNvPr>
            <p:cNvSpPr/>
            <p:nvPr/>
          </p:nvSpPr>
          <p:spPr>
            <a:xfrm>
              <a:off x="4828467" y="1392196"/>
              <a:ext cx="116692" cy="90410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2693;p37">
              <a:extLst>
                <a:ext uri="{FF2B5EF4-FFF2-40B4-BE49-F238E27FC236}">
                  <a16:creationId xmlns:a16="http://schemas.microsoft.com/office/drawing/2014/main" id="{B11B55A2-1A82-9D47-ACD4-384C1F444178}"/>
                </a:ext>
              </a:extLst>
            </p:cNvPr>
            <p:cNvSpPr/>
            <p:nvPr/>
          </p:nvSpPr>
          <p:spPr>
            <a:xfrm>
              <a:off x="4829505" y="1421916"/>
              <a:ext cx="116196" cy="60608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2694;p37">
              <a:extLst>
                <a:ext uri="{FF2B5EF4-FFF2-40B4-BE49-F238E27FC236}">
                  <a16:creationId xmlns:a16="http://schemas.microsoft.com/office/drawing/2014/main" id="{E011905C-BE94-5949-8032-DE7B51724230}"/>
                </a:ext>
              </a:extLst>
            </p:cNvPr>
            <p:cNvSpPr/>
            <p:nvPr/>
          </p:nvSpPr>
          <p:spPr>
            <a:xfrm>
              <a:off x="4688430" y="1310886"/>
              <a:ext cx="116665" cy="87067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2695;p37">
              <a:extLst>
                <a:ext uri="{FF2B5EF4-FFF2-40B4-BE49-F238E27FC236}">
                  <a16:creationId xmlns:a16="http://schemas.microsoft.com/office/drawing/2014/main" id="{9D36D0FE-15D6-D140-86E5-6D634153A86B}"/>
                </a:ext>
              </a:extLst>
            </p:cNvPr>
            <p:cNvSpPr/>
            <p:nvPr/>
          </p:nvSpPr>
          <p:spPr>
            <a:xfrm>
              <a:off x="4688726" y="1338477"/>
              <a:ext cx="116135" cy="60608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2696;p37">
              <a:extLst>
                <a:ext uri="{FF2B5EF4-FFF2-40B4-BE49-F238E27FC236}">
                  <a16:creationId xmlns:a16="http://schemas.microsoft.com/office/drawing/2014/main" id="{3C2FD068-6174-A342-B17D-45A33D993353}"/>
                </a:ext>
              </a:extLst>
            </p:cNvPr>
            <p:cNvSpPr/>
            <p:nvPr/>
          </p:nvSpPr>
          <p:spPr>
            <a:xfrm>
              <a:off x="4717732" y="910305"/>
              <a:ext cx="408631" cy="493987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2697;p37">
              <a:extLst>
                <a:ext uri="{FF2B5EF4-FFF2-40B4-BE49-F238E27FC236}">
                  <a16:creationId xmlns:a16="http://schemas.microsoft.com/office/drawing/2014/main" id="{5706B90E-BA48-C24F-B65A-B66A9346641E}"/>
                </a:ext>
              </a:extLst>
            </p:cNvPr>
            <p:cNvSpPr/>
            <p:nvPr/>
          </p:nvSpPr>
          <p:spPr>
            <a:xfrm>
              <a:off x="4963696" y="579048"/>
              <a:ext cx="128556" cy="125075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2698;p37">
              <a:extLst>
                <a:ext uri="{FF2B5EF4-FFF2-40B4-BE49-F238E27FC236}">
                  <a16:creationId xmlns:a16="http://schemas.microsoft.com/office/drawing/2014/main" id="{098937EC-49C6-D548-AC7E-C2ABA614E5D7}"/>
                </a:ext>
              </a:extLst>
            </p:cNvPr>
            <p:cNvSpPr/>
            <p:nvPr/>
          </p:nvSpPr>
          <p:spPr>
            <a:xfrm>
              <a:off x="4918440" y="596574"/>
              <a:ext cx="208599" cy="407146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2699;p37">
              <a:extLst>
                <a:ext uri="{FF2B5EF4-FFF2-40B4-BE49-F238E27FC236}">
                  <a16:creationId xmlns:a16="http://schemas.microsoft.com/office/drawing/2014/main" id="{2FE6F1C1-7A3F-8044-93D7-9A701E2161C5}"/>
                </a:ext>
              </a:extLst>
            </p:cNvPr>
            <p:cNvSpPr/>
            <p:nvPr/>
          </p:nvSpPr>
          <p:spPr>
            <a:xfrm>
              <a:off x="4958560" y="449309"/>
              <a:ext cx="138537" cy="168686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2700;p37">
              <a:extLst>
                <a:ext uri="{FF2B5EF4-FFF2-40B4-BE49-F238E27FC236}">
                  <a16:creationId xmlns:a16="http://schemas.microsoft.com/office/drawing/2014/main" id="{DB7F5A19-EBAA-B04E-940E-601E84CC0C7C}"/>
                </a:ext>
              </a:extLst>
            </p:cNvPr>
            <p:cNvSpPr/>
            <p:nvPr/>
          </p:nvSpPr>
          <p:spPr>
            <a:xfrm>
              <a:off x="4963736" y="434568"/>
              <a:ext cx="146199" cy="144480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2701;p37">
              <a:extLst>
                <a:ext uri="{FF2B5EF4-FFF2-40B4-BE49-F238E27FC236}">
                  <a16:creationId xmlns:a16="http://schemas.microsoft.com/office/drawing/2014/main" id="{4C868A5E-3CA8-F649-AF8D-11C87B8FDA07}"/>
                </a:ext>
              </a:extLst>
            </p:cNvPr>
            <p:cNvSpPr/>
            <p:nvPr/>
          </p:nvSpPr>
          <p:spPr>
            <a:xfrm>
              <a:off x="4896275" y="596956"/>
              <a:ext cx="67341" cy="98012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2702;p37">
              <a:extLst>
                <a:ext uri="{FF2B5EF4-FFF2-40B4-BE49-F238E27FC236}">
                  <a16:creationId xmlns:a16="http://schemas.microsoft.com/office/drawing/2014/main" id="{F90DA5DD-8C80-134A-9B28-75FC12F15D47}"/>
                </a:ext>
              </a:extLst>
            </p:cNvPr>
            <p:cNvSpPr/>
            <p:nvPr/>
          </p:nvSpPr>
          <p:spPr>
            <a:xfrm>
              <a:off x="5434686" y="3650290"/>
              <a:ext cx="676058" cy="390429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2703;p37">
              <a:extLst>
                <a:ext uri="{FF2B5EF4-FFF2-40B4-BE49-F238E27FC236}">
                  <a16:creationId xmlns:a16="http://schemas.microsoft.com/office/drawing/2014/main" id="{61DD0238-44F4-B64E-98FA-B115DE50C81C}"/>
                </a:ext>
              </a:extLst>
            </p:cNvPr>
            <p:cNvSpPr/>
            <p:nvPr/>
          </p:nvSpPr>
          <p:spPr>
            <a:xfrm>
              <a:off x="5472633" y="3576375"/>
              <a:ext cx="587572" cy="226763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2704;p37">
              <a:extLst>
                <a:ext uri="{FF2B5EF4-FFF2-40B4-BE49-F238E27FC236}">
                  <a16:creationId xmlns:a16="http://schemas.microsoft.com/office/drawing/2014/main" id="{B17508F9-F22E-5C4F-A7BB-2978EEE53812}"/>
                </a:ext>
              </a:extLst>
            </p:cNvPr>
            <p:cNvSpPr/>
            <p:nvPr/>
          </p:nvSpPr>
          <p:spPr>
            <a:xfrm>
              <a:off x="5434724" y="3741253"/>
              <a:ext cx="51339" cy="103346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2705;p37">
              <a:extLst>
                <a:ext uri="{FF2B5EF4-FFF2-40B4-BE49-F238E27FC236}">
                  <a16:creationId xmlns:a16="http://schemas.microsoft.com/office/drawing/2014/main" id="{F4103B51-F87A-914E-9781-62841E1D8CE6}"/>
                </a:ext>
              </a:extLst>
            </p:cNvPr>
            <p:cNvSpPr/>
            <p:nvPr/>
          </p:nvSpPr>
          <p:spPr>
            <a:xfrm>
              <a:off x="6065565" y="3741825"/>
              <a:ext cx="45148" cy="102774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2706;p37">
              <a:extLst>
                <a:ext uri="{FF2B5EF4-FFF2-40B4-BE49-F238E27FC236}">
                  <a16:creationId xmlns:a16="http://schemas.microsoft.com/office/drawing/2014/main" id="{113B846D-E0A4-5E4F-A4F4-19CDE4DBBF1D}"/>
                </a:ext>
              </a:extLst>
            </p:cNvPr>
            <p:cNvSpPr/>
            <p:nvPr/>
          </p:nvSpPr>
          <p:spPr>
            <a:xfrm>
              <a:off x="5494446" y="3630573"/>
              <a:ext cx="562737" cy="32480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2707;p37">
              <a:extLst>
                <a:ext uri="{FF2B5EF4-FFF2-40B4-BE49-F238E27FC236}">
                  <a16:creationId xmlns:a16="http://schemas.microsoft.com/office/drawing/2014/main" id="{0EBEA2E6-10F6-5344-8A2A-7FC99022CA20}"/>
                </a:ext>
              </a:extLst>
            </p:cNvPr>
            <p:cNvSpPr/>
            <p:nvPr/>
          </p:nvSpPr>
          <p:spPr>
            <a:xfrm>
              <a:off x="5460441" y="3803737"/>
              <a:ext cx="614737" cy="220544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2708;p37">
              <a:extLst>
                <a:ext uri="{FF2B5EF4-FFF2-40B4-BE49-F238E27FC236}">
                  <a16:creationId xmlns:a16="http://schemas.microsoft.com/office/drawing/2014/main" id="{DF7DBFB5-A3F3-EC44-B600-8A7E21F4F003}"/>
                </a:ext>
              </a:extLst>
            </p:cNvPr>
            <p:cNvSpPr/>
            <p:nvPr/>
          </p:nvSpPr>
          <p:spPr>
            <a:xfrm>
              <a:off x="5434724" y="3551706"/>
              <a:ext cx="675989" cy="390489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2709;p37">
              <a:extLst>
                <a:ext uri="{FF2B5EF4-FFF2-40B4-BE49-F238E27FC236}">
                  <a16:creationId xmlns:a16="http://schemas.microsoft.com/office/drawing/2014/main" id="{458B64C2-4CCC-8D4B-B227-7BACA2F294D4}"/>
                </a:ext>
              </a:extLst>
            </p:cNvPr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2710;p37">
              <a:extLst>
                <a:ext uri="{FF2B5EF4-FFF2-40B4-BE49-F238E27FC236}">
                  <a16:creationId xmlns:a16="http://schemas.microsoft.com/office/drawing/2014/main" id="{8012FF17-F34B-C048-89D6-6486B5382592}"/>
                </a:ext>
              </a:extLst>
            </p:cNvPr>
            <p:cNvSpPr/>
            <p:nvPr/>
          </p:nvSpPr>
          <p:spPr>
            <a:xfrm>
              <a:off x="5382050" y="3902892"/>
              <a:ext cx="186213" cy="107537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2711;p37">
              <a:extLst>
                <a:ext uri="{FF2B5EF4-FFF2-40B4-BE49-F238E27FC236}">
                  <a16:creationId xmlns:a16="http://schemas.microsoft.com/office/drawing/2014/main" id="{0FAA8F85-4BC6-BC42-9B05-0A947F82EEDF}"/>
                </a:ext>
              </a:extLst>
            </p:cNvPr>
            <p:cNvSpPr/>
            <p:nvPr/>
          </p:nvSpPr>
          <p:spPr>
            <a:xfrm>
              <a:off x="5425961" y="3928134"/>
              <a:ext cx="142303" cy="132873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2712;p37">
              <a:extLst>
                <a:ext uri="{FF2B5EF4-FFF2-40B4-BE49-F238E27FC236}">
                  <a16:creationId xmlns:a16="http://schemas.microsoft.com/office/drawing/2014/main" id="{4691C7E1-C4EE-5845-895A-66C54E5C108E}"/>
                </a:ext>
              </a:extLst>
            </p:cNvPr>
            <p:cNvSpPr/>
            <p:nvPr/>
          </p:nvSpPr>
          <p:spPr>
            <a:xfrm>
              <a:off x="5023720" y="3961462"/>
              <a:ext cx="431291" cy="317858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2713;p37">
              <a:extLst>
                <a:ext uri="{FF2B5EF4-FFF2-40B4-BE49-F238E27FC236}">
                  <a16:creationId xmlns:a16="http://schemas.microsoft.com/office/drawing/2014/main" id="{59B5A944-91C8-8945-ADAD-846FD4056275}"/>
                </a:ext>
              </a:extLst>
            </p:cNvPr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2714;p37">
              <a:extLst>
                <a:ext uri="{FF2B5EF4-FFF2-40B4-BE49-F238E27FC236}">
                  <a16:creationId xmlns:a16="http://schemas.microsoft.com/office/drawing/2014/main" id="{988A0830-3F9D-314D-8BEB-0E0F54A1B94A}"/>
                </a:ext>
              </a:extLst>
            </p:cNvPr>
            <p:cNvSpPr/>
            <p:nvPr/>
          </p:nvSpPr>
          <p:spPr>
            <a:xfrm>
              <a:off x="5833536" y="4556308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2715;p37">
              <a:extLst>
                <a:ext uri="{FF2B5EF4-FFF2-40B4-BE49-F238E27FC236}">
                  <a16:creationId xmlns:a16="http://schemas.microsoft.com/office/drawing/2014/main" id="{113EB51E-5F72-594C-A9BE-09CA2FA403FC}"/>
                </a:ext>
              </a:extLst>
            </p:cNvPr>
            <p:cNvSpPr/>
            <p:nvPr/>
          </p:nvSpPr>
          <p:spPr>
            <a:xfrm>
              <a:off x="6124048" y="3784878"/>
              <a:ext cx="99113" cy="215741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2716;p37">
              <a:extLst>
                <a:ext uri="{FF2B5EF4-FFF2-40B4-BE49-F238E27FC236}">
                  <a16:creationId xmlns:a16="http://schemas.microsoft.com/office/drawing/2014/main" id="{8BA6BE41-E18F-5540-A2DA-C89EF84D6DFE}"/>
                </a:ext>
              </a:extLst>
            </p:cNvPr>
            <p:cNvSpPr/>
            <p:nvPr/>
          </p:nvSpPr>
          <p:spPr>
            <a:xfrm>
              <a:off x="6137955" y="3696137"/>
              <a:ext cx="71246" cy="137090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2717;p37">
              <a:extLst>
                <a:ext uri="{FF2B5EF4-FFF2-40B4-BE49-F238E27FC236}">
                  <a16:creationId xmlns:a16="http://schemas.microsoft.com/office/drawing/2014/main" id="{8BCE2344-AC89-2A44-B9BF-DB07686D1986}"/>
                </a:ext>
              </a:extLst>
            </p:cNvPr>
            <p:cNvSpPr/>
            <p:nvPr/>
          </p:nvSpPr>
          <p:spPr>
            <a:xfrm>
              <a:off x="5898535" y="4644969"/>
              <a:ext cx="153698" cy="86203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2718;p37">
              <a:extLst>
                <a:ext uri="{FF2B5EF4-FFF2-40B4-BE49-F238E27FC236}">
                  <a16:creationId xmlns:a16="http://schemas.microsoft.com/office/drawing/2014/main" id="{8FB17E89-1A23-CD42-A897-3A404A388CB7}"/>
                </a:ext>
              </a:extLst>
            </p:cNvPr>
            <p:cNvSpPr/>
            <p:nvPr/>
          </p:nvSpPr>
          <p:spPr>
            <a:xfrm>
              <a:off x="5898544" y="4659654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2719;p37">
              <a:extLst>
                <a:ext uri="{FF2B5EF4-FFF2-40B4-BE49-F238E27FC236}">
                  <a16:creationId xmlns:a16="http://schemas.microsoft.com/office/drawing/2014/main" id="{534D2008-1130-9848-A817-B23ED8608364}"/>
                </a:ext>
              </a:extLst>
            </p:cNvPr>
            <p:cNvSpPr/>
            <p:nvPr/>
          </p:nvSpPr>
          <p:spPr>
            <a:xfrm>
              <a:off x="6010930" y="4594540"/>
              <a:ext cx="153698" cy="86245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2720;p37">
              <a:extLst>
                <a:ext uri="{FF2B5EF4-FFF2-40B4-BE49-F238E27FC236}">
                  <a16:creationId xmlns:a16="http://schemas.microsoft.com/office/drawing/2014/main" id="{A682FEB8-CE11-BF40-A303-E7287F4C2F57}"/>
                </a:ext>
              </a:extLst>
            </p:cNvPr>
            <p:cNvSpPr/>
            <p:nvPr/>
          </p:nvSpPr>
          <p:spPr>
            <a:xfrm>
              <a:off x="6010940" y="4609266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2721;p37">
              <a:extLst>
                <a:ext uri="{FF2B5EF4-FFF2-40B4-BE49-F238E27FC236}">
                  <a16:creationId xmlns:a16="http://schemas.microsoft.com/office/drawing/2014/main" id="{71C1E8A2-C544-5643-8E45-E03309A87131}"/>
                </a:ext>
              </a:extLst>
            </p:cNvPr>
            <p:cNvSpPr/>
            <p:nvPr/>
          </p:nvSpPr>
          <p:spPr>
            <a:xfrm>
              <a:off x="5939834" y="4034528"/>
              <a:ext cx="224738" cy="6344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2722;p37">
              <a:extLst>
                <a:ext uri="{FF2B5EF4-FFF2-40B4-BE49-F238E27FC236}">
                  <a16:creationId xmlns:a16="http://schemas.microsoft.com/office/drawing/2014/main" id="{D4CD26D8-671C-B447-A3A6-3F5ED216B507}"/>
                </a:ext>
              </a:extLst>
            </p:cNvPr>
            <p:cNvSpPr/>
            <p:nvPr/>
          </p:nvSpPr>
          <p:spPr>
            <a:xfrm>
              <a:off x="5972635" y="3514319"/>
              <a:ext cx="163123" cy="261076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2723;p37">
              <a:extLst>
                <a:ext uri="{FF2B5EF4-FFF2-40B4-BE49-F238E27FC236}">
                  <a16:creationId xmlns:a16="http://schemas.microsoft.com/office/drawing/2014/main" id="{D58113DF-0292-6646-A076-BB76EB1173E0}"/>
                </a:ext>
              </a:extLst>
            </p:cNvPr>
            <p:cNvSpPr/>
            <p:nvPr/>
          </p:nvSpPr>
          <p:spPr>
            <a:xfrm>
              <a:off x="5938247" y="3698937"/>
              <a:ext cx="250857" cy="415389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2724;p37">
              <a:extLst>
                <a:ext uri="{FF2B5EF4-FFF2-40B4-BE49-F238E27FC236}">
                  <a16:creationId xmlns:a16="http://schemas.microsoft.com/office/drawing/2014/main" id="{4A0B1CAA-5F38-3E47-95F8-76BDFA8BA65D}"/>
                </a:ext>
              </a:extLst>
            </p:cNvPr>
            <p:cNvSpPr/>
            <p:nvPr/>
          </p:nvSpPr>
          <p:spPr>
            <a:xfrm>
              <a:off x="5692823" y="3751153"/>
              <a:ext cx="318504" cy="248122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2725;p37">
              <a:extLst>
                <a:ext uri="{FF2B5EF4-FFF2-40B4-BE49-F238E27FC236}">
                  <a16:creationId xmlns:a16="http://schemas.microsoft.com/office/drawing/2014/main" id="{05C57892-B490-564B-81CE-ACA2B027E828}"/>
                </a:ext>
              </a:extLst>
            </p:cNvPr>
            <p:cNvSpPr/>
            <p:nvPr/>
          </p:nvSpPr>
          <p:spPr>
            <a:xfrm>
              <a:off x="5925738" y="3745773"/>
              <a:ext cx="96916" cy="141862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2726;p37">
              <a:extLst>
                <a:ext uri="{FF2B5EF4-FFF2-40B4-BE49-F238E27FC236}">
                  <a16:creationId xmlns:a16="http://schemas.microsoft.com/office/drawing/2014/main" id="{8FFC92AA-6CFF-964B-A82C-4A901C162C37}"/>
                </a:ext>
              </a:extLst>
            </p:cNvPr>
            <p:cNvSpPr/>
            <p:nvPr/>
          </p:nvSpPr>
          <p:spPr>
            <a:xfrm>
              <a:off x="5972396" y="3502859"/>
              <a:ext cx="158142" cy="174304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9" name="Google Shape;2727;p37">
              <a:extLst>
                <a:ext uri="{FF2B5EF4-FFF2-40B4-BE49-F238E27FC236}">
                  <a16:creationId xmlns:a16="http://schemas.microsoft.com/office/drawing/2014/main" id="{B2AF125B-1014-9949-BCA4-B820F6B692B3}"/>
                </a:ext>
              </a:extLst>
            </p:cNvPr>
            <p:cNvGrpSpPr/>
            <p:nvPr/>
          </p:nvGrpSpPr>
          <p:grpSpPr>
            <a:xfrm>
              <a:off x="3871486" y="368362"/>
              <a:ext cx="330894" cy="250785"/>
              <a:chOff x="6621095" y="1452181"/>
              <a:chExt cx="330894" cy="250785"/>
            </a:xfrm>
          </p:grpSpPr>
          <p:sp>
            <p:nvSpPr>
              <p:cNvPr id="166" name="Google Shape;2728;p37">
                <a:extLst>
                  <a:ext uri="{FF2B5EF4-FFF2-40B4-BE49-F238E27FC236}">
                    <a16:creationId xmlns:a16="http://schemas.microsoft.com/office/drawing/2014/main" id="{74DC1D3C-CFAE-9244-A89B-1A560225DE4D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2729;p37">
                <a:extLst>
                  <a:ext uri="{FF2B5EF4-FFF2-40B4-BE49-F238E27FC236}">
                    <a16:creationId xmlns:a16="http://schemas.microsoft.com/office/drawing/2014/main" id="{0542338D-21EF-E441-8E42-05FC6818F19B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2730;p37">
                <a:extLst>
                  <a:ext uri="{FF2B5EF4-FFF2-40B4-BE49-F238E27FC236}">
                    <a16:creationId xmlns:a16="http://schemas.microsoft.com/office/drawing/2014/main" id="{E6C9D42E-00D7-5544-AC74-66AFA2EF14F7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2731;p37">
                <a:extLst>
                  <a:ext uri="{FF2B5EF4-FFF2-40B4-BE49-F238E27FC236}">
                    <a16:creationId xmlns:a16="http://schemas.microsoft.com/office/drawing/2014/main" id="{74C8C971-EF11-A44A-AF0C-ABEA4217122E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2732;p37">
                <a:extLst>
                  <a:ext uri="{FF2B5EF4-FFF2-40B4-BE49-F238E27FC236}">
                    <a16:creationId xmlns:a16="http://schemas.microsoft.com/office/drawing/2014/main" id="{88B44ABB-572E-E243-8D36-F0B601608906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" name="Google Shape;2733;p37">
              <a:extLst>
                <a:ext uri="{FF2B5EF4-FFF2-40B4-BE49-F238E27FC236}">
                  <a16:creationId xmlns:a16="http://schemas.microsoft.com/office/drawing/2014/main" id="{3C565CCD-74DD-8047-AEFF-1D12D0ECABB2}"/>
                </a:ext>
              </a:extLst>
            </p:cNvPr>
            <p:cNvGrpSpPr/>
            <p:nvPr/>
          </p:nvGrpSpPr>
          <p:grpSpPr>
            <a:xfrm>
              <a:off x="4704106" y="852569"/>
              <a:ext cx="330894" cy="250785"/>
              <a:chOff x="6621095" y="1452181"/>
              <a:chExt cx="330894" cy="250785"/>
            </a:xfrm>
          </p:grpSpPr>
          <p:sp>
            <p:nvSpPr>
              <p:cNvPr id="161" name="Google Shape;2734;p37">
                <a:extLst>
                  <a:ext uri="{FF2B5EF4-FFF2-40B4-BE49-F238E27FC236}">
                    <a16:creationId xmlns:a16="http://schemas.microsoft.com/office/drawing/2014/main" id="{638B58AF-CE48-EE4E-B2B8-7C4933CFD814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2735;p37">
                <a:extLst>
                  <a:ext uri="{FF2B5EF4-FFF2-40B4-BE49-F238E27FC236}">
                    <a16:creationId xmlns:a16="http://schemas.microsoft.com/office/drawing/2014/main" id="{A3C2BA79-B105-8E46-B6A3-BFCB7F84222E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2736;p37">
                <a:extLst>
                  <a:ext uri="{FF2B5EF4-FFF2-40B4-BE49-F238E27FC236}">
                    <a16:creationId xmlns:a16="http://schemas.microsoft.com/office/drawing/2014/main" id="{FCB4EF3B-9CE6-5642-AD6F-A99A51704D4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2737;p37">
                <a:extLst>
                  <a:ext uri="{FF2B5EF4-FFF2-40B4-BE49-F238E27FC236}">
                    <a16:creationId xmlns:a16="http://schemas.microsoft.com/office/drawing/2014/main" id="{0991C38D-CA19-E747-AD49-B40A13C89461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2738;p37">
                <a:extLst>
                  <a:ext uri="{FF2B5EF4-FFF2-40B4-BE49-F238E27FC236}">
                    <a16:creationId xmlns:a16="http://schemas.microsoft.com/office/drawing/2014/main" id="{9FA464C0-FF41-C548-ACE5-375D436CCFC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1" name="Google Shape;2739;p37">
              <a:extLst>
                <a:ext uri="{FF2B5EF4-FFF2-40B4-BE49-F238E27FC236}">
                  <a16:creationId xmlns:a16="http://schemas.microsoft.com/office/drawing/2014/main" id="{5280466B-ACC7-B142-BD2B-E3C89849E641}"/>
                </a:ext>
              </a:extLst>
            </p:cNvPr>
            <p:cNvSpPr/>
            <p:nvPr/>
          </p:nvSpPr>
          <p:spPr>
            <a:xfrm>
              <a:off x="5005135" y="663654"/>
              <a:ext cx="157949" cy="441664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2740;p37">
              <a:extLst>
                <a:ext uri="{FF2B5EF4-FFF2-40B4-BE49-F238E27FC236}">
                  <a16:creationId xmlns:a16="http://schemas.microsoft.com/office/drawing/2014/main" id="{E5B30B02-CE0E-AE45-A022-F8751E635686}"/>
                </a:ext>
              </a:extLst>
            </p:cNvPr>
            <p:cNvSpPr/>
            <p:nvPr/>
          </p:nvSpPr>
          <p:spPr>
            <a:xfrm>
              <a:off x="5078203" y="660182"/>
              <a:ext cx="90963" cy="123358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3" name="Google Shape;2741;p37">
              <a:extLst>
                <a:ext uri="{FF2B5EF4-FFF2-40B4-BE49-F238E27FC236}">
                  <a16:creationId xmlns:a16="http://schemas.microsoft.com/office/drawing/2014/main" id="{1F2C429E-8896-3E49-A3D9-F325820F9371}"/>
                </a:ext>
              </a:extLst>
            </p:cNvPr>
            <p:cNvGrpSpPr/>
            <p:nvPr/>
          </p:nvGrpSpPr>
          <p:grpSpPr>
            <a:xfrm flipH="1">
              <a:off x="2446567" y="1414370"/>
              <a:ext cx="298963" cy="226660"/>
              <a:chOff x="6621095" y="1452181"/>
              <a:chExt cx="330894" cy="250785"/>
            </a:xfrm>
          </p:grpSpPr>
          <p:sp>
            <p:nvSpPr>
              <p:cNvPr id="156" name="Google Shape;2742;p37">
                <a:extLst>
                  <a:ext uri="{FF2B5EF4-FFF2-40B4-BE49-F238E27FC236}">
                    <a16:creationId xmlns:a16="http://schemas.microsoft.com/office/drawing/2014/main" id="{1BAD23D8-AE74-E94C-A7D5-CEA6C33E09F3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2743;p37">
                <a:extLst>
                  <a:ext uri="{FF2B5EF4-FFF2-40B4-BE49-F238E27FC236}">
                    <a16:creationId xmlns:a16="http://schemas.microsoft.com/office/drawing/2014/main" id="{A557B4F1-6D2F-BB49-9D56-59482B01CEDB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2744;p37">
                <a:extLst>
                  <a:ext uri="{FF2B5EF4-FFF2-40B4-BE49-F238E27FC236}">
                    <a16:creationId xmlns:a16="http://schemas.microsoft.com/office/drawing/2014/main" id="{3F1FA454-E427-2D46-A936-FAE4B7E5402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2745;p37">
                <a:extLst>
                  <a:ext uri="{FF2B5EF4-FFF2-40B4-BE49-F238E27FC236}">
                    <a16:creationId xmlns:a16="http://schemas.microsoft.com/office/drawing/2014/main" id="{B4D1B8B3-9F7F-1F4E-BA71-2B9E709D3E26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2746;p37">
                <a:extLst>
                  <a:ext uri="{FF2B5EF4-FFF2-40B4-BE49-F238E27FC236}">
                    <a16:creationId xmlns:a16="http://schemas.microsoft.com/office/drawing/2014/main" id="{4F18E9FC-13AA-0E4D-B570-22D0D013E5F0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4" name="Google Shape;2747;p37">
              <a:extLst>
                <a:ext uri="{FF2B5EF4-FFF2-40B4-BE49-F238E27FC236}">
                  <a16:creationId xmlns:a16="http://schemas.microsoft.com/office/drawing/2014/main" id="{6164363C-10F1-0A40-BA4E-F378BBF97505}"/>
                </a:ext>
              </a:extLst>
            </p:cNvPr>
            <p:cNvSpPr/>
            <p:nvPr/>
          </p:nvSpPr>
          <p:spPr>
            <a:xfrm>
              <a:off x="2329846" y="1241863"/>
              <a:ext cx="143174" cy="402337"/>
            </a:xfrm>
            <a:custGeom>
              <a:avLst/>
              <a:gdLst/>
              <a:ahLst/>
              <a:cxnLst/>
              <a:rect l="l" t="t" r="r" b="b"/>
              <a:pathLst>
                <a:path w="143174" h="402337" extrusionOk="0">
                  <a:moveTo>
                    <a:pt x="132316" y="337406"/>
                  </a:moveTo>
                  <a:cubicBezTo>
                    <a:pt x="124650" y="332329"/>
                    <a:pt x="116664" y="327748"/>
                    <a:pt x="108408" y="323690"/>
                  </a:cubicBezTo>
                  <a:cubicBezTo>
                    <a:pt x="100708" y="321280"/>
                    <a:pt x="93712" y="317032"/>
                    <a:pt x="88025" y="311307"/>
                  </a:cubicBezTo>
                  <a:cubicBezTo>
                    <a:pt x="80500" y="303973"/>
                    <a:pt x="68308" y="276255"/>
                    <a:pt x="59450" y="249204"/>
                  </a:cubicBezTo>
                  <a:cubicBezTo>
                    <a:pt x="50616" y="218763"/>
                    <a:pt x="47136" y="187016"/>
                    <a:pt x="49163" y="155383"/>
                  </a:cubicBezTo>
                  <a:cubicBezTo>
                    <a:pt x="52877" y="117283"/>
                    <a:pt x="66498" y="64419"/>
                    <a:pt x="69927" y="42607"/>
                  </a:cubicBezTo>
                  <a:cubicBezTo>
                    <a:pt x="73356" y="20795"/>
                    <a:pt x="66403" y="12127"/>
                    <a:pt x="56211" y="4507"/>
                  </a:cubicBezTo>
                  <a:cubicBezTo>
                    <a:pt x="44305" y="-5018"/>
                    <a:pt x="27636" y="-732"/>
                    <a:pt x="19064" y="29844"/>
                  </a:cubicBezTo>
                  <a:cubicBezTo>
                    <a:pt x="7948" y="72154"/>
                    <a:pt x="1559" y="115569"/>
                    <a:pt x="14" y="159288"/>
                  </a:cubicBezTo>
                  <a:cubicBezTo>
                    <a:pt x="-297" y="191635"/>
                    <a:pt x="4690" y="223811"/>
                    <a:pt x="14777" y="254538"/>
                  </a:cubicBezTo>
                  <a:cubicBezTo>
                    <a:pt x="23864" y="280970"/>
                    <a:pt x="36113" y="306202"/>
                    <a:pt x="51258" y="329691"/>
                  </a:cubicBezTo>
                  <a:cubicBezTo>
                    <a:pt x="55449" y="336739"/>
                    <a:pt x="56783" y="342930"/>
                    <a:pt x="63164" y="357313"/>
                  </a:cubicBezTo>
                  <a:cubicBezTo>
                    <a:pt x="69329" y="371772"/>
                    <a:pt x="78905" y="384517"/>
                    <a:pt x="91073" y="394461"/>
                  </a:cubicBezTo>
                  <a:cubicBezTo>
                    <a:pt x="101836" y="402176"/>
                    <a:pt x="106884" y="403224"/>
                    <a:pt x="109361" y="401795"/>
                  </a:cubicBezTo>
                  <a:cubicBezTo>
                    <a:pt x="111837" y="400366"/>
                    <a:pt x="111837" y="396461"/>
                    <a:pt x="107360" y="392270"/>
                  </a:cubicBezTo>
                  <a:cubicBezTo>
                    <a:pt x="99783" y="386317"/>
                    <a:pt x="93331" y="379059"/>
                    <a:pt x="88310" y="370839"/>
                  </a:cubicBezTo>
                  <a:cubicBezTo>
                    <a:pt x="88310" y="370839"/>
                    <a:pt x="97835" y="380364"/>
                    <a:pt x="103836" y="385412"/>
                  </a:cubicBezTo>
                  <a:cubicBezTo>
                    <a:pt x="109247" y="389955"/>
                    <a:pt x="115237" y="393775"/>
                    <a:pt x="121648" y="396747"/>
                  </a:cubicBezTo>
                  <a:cubicBezTo>
                    <a:pt x="127934" y="399509"/>
                    <a:pt x="136602" y="394175"/>
                    <a:pt x="132125" y="389984"/>
                  </a:cubicBezTo>
                  <a:cubicBezTo>
                    <a:pt x="127649" y="385793"/>
                    <a:pt x="123172" y="383697"/>
                    <a:pt x="114314" y="375982"/>
                  </a:cubicBezTo>
                  <a:cubicBezTo>
                    <a:pt x="109302" y="372067"/>
                    <a:pt x="104818" y="367524"/>
                    <a:pt x="100979" y="362457"/>
                  </a:cubicBezTo>
                  <a:cubicBezTo>
                    <a:pt x="107247" y="367238"/>
                    <a:pt x="113870" y="371534"/>
                    <a:pt x="120791" y="375315"/>
                  </a:cubicBezTo>
                  <a:cubicBezTo>
                    <a:pt x="126215" y="378592"/>
                    <a:pt x="132455" y="380278"/>
                    <a:pt x="138793" y="380173"/>
                  </a:cubicBezTo>
                  <a:cubicBezTo>
                    <a:pt x="142127" y="380173"/>
                    <a:pt x="146127" y="375411"/>
                    <a:pt x="139936" y="370648"/>
                  </a:cubicBezTo>
                  <a:cubicBezTo>
                    <a:pt x="131572" y="366295"/>
                    <a:pt x="123741" y="360990"/>
                    <a:pt x="116600" y="354837"/>
                  </a:cubicBezTo>
                  <a:cubicBezTo>
                    <a:pt x="109742" y="347979"/>
                    <a:pt x="105932" y="342264"/>
                    <a:pt x="107837" y="342168"/>
                  </a:cubicBezTo>
                  <a:cubicBezTo>
                    <a:pt x="109742" y="342073"/>
                    <a:pt x="113456" y="346264"/>
                    <a:pt x="121457" y="348836"/>
                  </a:cubicBezTo>
                  <a:cubicBezTo>
                    <a:pt x="129458" y="351408"/>
                    <a:pt x="138031" y="348836"/>
                    <a:pt x="139079" y="344645"/>
                  </a:cubicBezTo>
                  <a:cubicBezTo>
                    <a:pt x="140126" y="340454"/>
                    <a:pt x="139841" y="341121"/>
                    <a:pt x="132316" y="33740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2748;p37">
              <a:extLst>
                <a:ext uri="{FF2B5EF4-FFF2-40B4-BE49-F238E27FC236}">
                  <a16:creationId xmlns:a16="http://schemas.microsoft.com/office/drawing/2014/main" id="{EE5331B2-58BC-AC48-AECA-183253EBE96F}"/>
                </a:ext>
              </a:extLst>
            </p:cNvPr>
            <p:cNvSpPr/>
            <p:nvPr/>
          </p:nvSpPr>
          <p:spPr>
            <a:xfrm>
              <a:off x="2323859" y="1237315"/>
              <a:ext cx="82772" cy="112806"/>
            </a:xfrm>
            <a:custGeom>
              <a:avLst/>
              <a:gdLst/>
              <a:ahLst/>
              <a:cxnLst/>
              <a:rect l="l" t="t" r="r" b="b"/>
              <a:pathLst>
                <a:path w="82772" h="112806" extrusionOk="0">
                  <a:moveTo>
                    <a:pt x="0" y="90018"/>
                  </a:moveTo>
                  <a:cubicBezTo>
                    <a:pt x="0" y="90018"/>
                    <a:pt x="30004" y="119831"/>
                    <a:pt x="65532" y="111258"/>
                  </a:cubicBezTo>
                  <a:cubicBezTo>
                    <a:pt x="70580" y="107829"/>
                    <a:pt x="82772" y="38106"/>
                    <a:pt x="82772" y="38106"/>
                  </a:cubicBezTo>
                  <a:cubicBezTo>
                    <a:pt x="82772" y="38106"/>
                    <a:pt x="82772" y="-565"/>
                    <a:pt x="53149" y="6"/>
                  </a:cubicBezTo>
                  <a:cubicBezTo>
                    <a:pt x="23527" y="578"/>
                    <a:pt x="0" y="90018"/>
                    <a:pt x="0" y="9001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25177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457197" y="1141279"/>
            <a:ext cx="5396550" cy="85026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Slides were (mostly) created by Eric-Jan </a:t>
            </a:r>
            <a:r>
              <a:rPr lang="en" b="1" dirty="0" err="1"/>
              <a:t>Wagenmakers</a:t>
            </a:r>
            <a:endParaRPr b="1" dirty="0"/>
          </a:p>
          <a:p>
            <a:pPr marL="0" lvl="0" indent="0">
              <a:buNone/>
            </a:pPr>
            <a:r>
              <a:rPr lang="en-US" sz="800" dirty="0">
                <a:hlinkClick r:id="rId3"/>
              </a:rPr>
              <a:t>https://www.bayesianspectacles.org/wp-content/uploads/2018/01/RadicalTransparency.pdf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hlinkClick r:id="rId4"/>
              </a:rPr>
              <a:t>https://www.youtube.com/watch?v=LxRHkk2MBWw&amp;t=35s</a:t>
            </a:r>
            <a:r>
              <a:rPr lang="en-US" sz="800" dirty="0"/>
              <a:t> </a:t>
            </a:r>
          </a:p>
          <a:p>
            <a:pPr marL="0" lvl="0" indent="0">
              <a:buNone/>
            </a:pPr>
            <a:endParaRPr sz="800" dirty="0"/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457197" y="2624915"/>
            <a:ext cx="7963788" cy="95250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Many Analyst Study</a:t>
            </a:r>
            <a:endParaRPr b="1" dirty="0"/>
          </a:p>
          <a:p>
            <a:pPr marL="0" lvl="0" indent="0">
              <a:buNone/>
            </a:pPr>
            <a:r>
              <a:rPr lang="en-US" sz="1000" dirty="0" err="1"/>
              <a:t>Silberzahn</a:t>
            </a:r>
            <a:r>
              <a:rPr lang="en-US" sz="1000" dirty="0"/>
              <a:t>, R., Uhlmann, E. L., Martin, D. P., </a:t>
            </a:r>
            <a:r>
              <a:rPr lang="en-US" sz="1000" dirty="0" err="1"/>
              <a:t>Anselmi</a:t>
            </a:r>
            <a:r>
              <a:rPr lang="en-US" sz="1000" dirty="0"/>
              <a:t>, P., Aust, F., Awtrey, E., ... &amp; Carlsson, R. (2018). Many analysts, one data set: Making transparent how variations in analytic choices affect results. </a:t>
            </a:r>
            <a:r>
              <a:rPr lang="en-US" sz="1000" i="1" dirty="0"/>
              <a:t>Advances in Methods and Practices in Psychological Science</a:t>
            </a:r>
            <a:r>
              <a:rPr lang="en-US" sz="1000" dirty="0"/>
              <a:t>, </a:t>
            </a:r>
            <a:r>
              <a:rPr lang="en-US" sz="1000" i="1" dirty="0"/>
              <a:t>1</a:t>
            </a:r>
            <a:r>
              <a:rPr lang="en-US" sz="1000" dirty="0"/>
              <a:t>(3), 337-356.</a:t>
            </a:r>
            <a:endParaRPr sz="1000" dirty="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457197" y="3354363"/>
            <a:ext cx="7963788" cy="95250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Literature on Sensitivity Analyses</a:t>
            </a:r>
            <a:endParaRPr b="1" dirty="0"/>
          </a:p>
          <a:p>
            <a:pPr marL="0" lvl="0" indent="0">
              <a:buNone/>
            </a:pPr>
            <a:r>
              <a:rPr lang="en-US" sz="1000" dirty="0" err="1"/>
              <a:t>Steegen</a:t>
            </a:r>
            <a:r>
              <a:rPr lang="en-US" sz="1000" dirty="0"/>
              <a:t>, S., </a:t>
            </a:r>
            <a:r>
              <a:rPr lang="en-US" sz="1000" dirty="0" err="1"/>
              <a:t>Tuerlinckx</a:t>
            </a:r>
            <a:r>
              <a:rPr lang="en-US" sz="1000" dirty="0"/>
              <a:t>, F., Gelman, A., &amp; </a:t>
            </a:r>
            <a:r>
              <a:rPr lang="en-US" sz="1000" dirty="0" err="1"/>
              <a:t>Vanpaemel</a:t>
            </a:r>
            <a:r>
              <a:rPr lang="en-US" sz="1000" dirty="0"/>
              <a:t>, W. (2016). Increasing transparency through a multiverse analysis. </a:t>
            </a:r>
            <a:r>
              <a:rPr lang="en-US" sz="1000" i="1" dirty="0"/>
              <a:t>Perspectives on Psychological Science</a:t>
            </a:r>
            <a:r>
              <a:rPr lang="en-US" sz="1000" dirty="0"/>
              <a:t>, </a:t>
            </a:r>
            <a:r>
              <a:rPr lang="en-US" sz="1000" i="1" dirty="0"/>
              <a:t>11</a:t>
            </a:r>
            <a:r>
              <a:rPr lang="en-US" sz="1000" dirty="0"/>
              <a:t>(5), 702-712.</a:t>
            </a:r>
            <a:endParaRPr sz="1000" dirty="0"/>
          </a:p>
        </p:txBody>
      </p:sp>
      <p:sp>
        <p:nvSpPr>
          <p:cNvPr id="1741" name="Google Shape;1741;p29"/>
          <p:cNvSpPr txBox="1">
            <a:spLocks noGrp="1"/>
          </p:cNvSpPr>
          <p:nvPr>
            <p:ph type="body" idx="3"/>
          </p:nvPr>
        </p:nvSpPr>
        <p:spPr>
          <a:xfrm>
            <a:off x="457197" y="4034937"/>
            <a:ext cx="7825567" cy="91721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Literature on Blinding</a:t>
            </a:r>
            <a:endParaRPr b="1" dirty="0"/>
          </a:p>
          <a:p>
            <a:pPr marL="0" lvl="0" indent="0">
              <a:buNone/>
            </a:pPr>
            <a:r>
              <a:rPr lang="en-US" sz="1000" dirty="0" err="1"/>
              <a:t>MacCoun</a:t>
            </a:r>
            <a:r>
              <a:rPr lang="en-US" sz="1000" dirty="0"/>
              <a:t>, R., &amp; Perlmutter, S. (2015). Blind analysis: hide results to seek the truth. </a:t>
            </a:r>
            <a:r>
              <a:rPr lang="en-US" sz="1000" i="1" dirty="0"/>
              <a:t>Nature News</a:t>
            </a:r>
            <a:r>
              <a:rPr lang="en-US" sz="1000" dirty="0"/>
              <a:t>, </a:t>
            </a:r>
            <a:r>
              <a:rPr lang="en-US" sz="1000" i="1" dirty="0"/>
              <a:t>526</a:t>
            </a:r>
            <a:r>
              <a:rPr lang="en-US" sz="1000" dirty="0"/>
              <a:t>(7572), 187.</a:t>
            </a:r>
          </a:p>
          <a:p>
            <a:pPr marL="0" lvl="0" indent="0">
              <a:buNone/>
            </a:pPr>
            <a:r>
              <a:rPr lang="en-US" sz="1000" dirty="0" err="1"/>
              <a:t>Dutilh</a:t>
            </a:r>
            <a:r>
              <a:rPr lang="en-US" sz="1000" dirty="0"/>
              <a:t>, G., </a:t>
            </a:r>
            <a:r>
              <a:rPr lang="en-US" sz="1000" dirty="0" err="1"/>
              <a:t>Sarafoglou</a:t>
            </a:r>
            <a:r>
              <a:rPr lang="en-US" sz="1000" dirty="0"/>
              <a:t>, A., &amp; </a:t>
            </a:r>
            <a:r>
              <a:rPr lang="en-US" sz="1000" dirty="0" err="1"/>
              <a:t>Wagenmakers</a:t>
            </a:r>
            <a:r>
              <a:rPr lang="en-US" sz="1000" dirty="0"/>
              <a:t>, E.-J. (in press). Flexible yet fair: Blinding analyses in experimental psychology. </a:t>
            </a:r>
            <a:r>
              <a:rPr lang="en-US" sz="1000" i="1" dirty="0" err="1"/>
              <a:t>Synthese</a:t>
            </a:r>
            <a:r>
              <a:rPr lang="en-US" sz="1000" dirty="0"/>
              <a:t>. Preprint available on </a:t>
            </a:r>
            <a:r>
              <a:rPr lang="en-US" sz="1000" dirty="0" err="1"/>
              <a:t>PsyArXiv</a:t>
            </a:r>
            <a:r>
              <a:rPr lang="en-US" sz="1000" dirty="0"/>
              <a:t>: https://</a:t>
            </a:r>
            <a:r>
              <a:rPr lang="en-US" sz="1000" dirty="0" err="1"/>
              <a:t>psyarxiv.com</a:t>
            </a:r>
            <a:r>
              <a:rPr lang="en-US" sz="1000" dirty="0"/>
              <a:t>/d79r8</a:t>
            </a:r>
          </a:p>
          <a:p>
            <a:pPr marL="0" lvl="0" indent="0">
              <a:buNone/>
            </a:pPr>
            <a:endParaRPr sz="1000" dirty="0"/>
          </a:p>
        </p:txBody>
      </p:sp>
      <p:sp>
        <p:nvSpPr>
          <p:cNvPr id="14" name="Google Shape;1736;p29">
            <a:extLst>
              <a:ext uri="{FF2B5EF4-FFF2-40B4-BE49-F238E27FC236}">
                <a16:creationId xmlns:a16="http://schemas.microsoft.com/office/drawing/2014/main" id="{246C145A-02B0-6241-9715-C13E53EDC029}"/>
              </a:ext>
            </a:extLst>
          </p:cNvPr>
          <p:cNvSpPr txBox="1">
            <a:spLocks/>
          </p:cNvSpPr>
          <p:nvPr/>
        </p:nvSpPr>
        <p:spPr>
          <a:xfrm>
            <a:off x="457197" y="1909597"/>
            <a:ext cx="7963788" cy="952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▸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US" b="1" dirty="0"/>
              <a:t>False-Positive Psychology</a:t>
            </a:r>
          </a:p>
          <a:p>
            <a:pPr marL="0" indent="0">
              <a:buNone/>
            </a:pPr>
            <a:r>
              <a:rPr lang="en-US" sz="1000" dirty="0"/>
              <a:t>Simmons, J. P., Nelson, L. D., &amp; </a:t>
            </a:r>
            <a:r>
              <a:rPr lang="en-US" sz="1000" dirty="0" err="1"/>
              <a:t>Simonsohn</a:t>
            </a:r>
            <a:r>
              <a:rPr lang="en-US" sz="1000" dirty="0"/>
              <a:t>, U. (2011). False-positive psychology: Undisclosed flexibility in data collection and analysis allows presenting anything as significant. </a:t>
            </a:r>
            <a:r>
              <a:rPr lang="en-US" sz="1000" i="1" dirty="0"/>
              <a:t>Psychological science</a:t>
            </a:r>
            <a:r>
              <a:rPr lang="en-US" sz="1000" dirty="0"/>
              <a:t>, </a:t>
            </a:r>
            <a:r>
              <a:rPr lang="en-US" sz="1000" i="1" dirty="0"/>
              <a:t>22</a:t>
            </a:r>
            <a:r>
              <a:rPr lang="en-US" sz="1000" dirty="0"/>
              <a:t>(11), 1359-1366.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FCF7EB58-67BC-5F4B-B488-6885B33F4B69}"/>
              </a:ext>
            </a:extLst>
          </p:cNvPr>
          <p:cNvSpPr/>
          <p:nvPr/>
        </p:nvSpPr>
        <p:spPr>
          <a:xfrm>
            <a:off x="1807153" y="1252728"/>
            <a:ext cx="2553741" cy="38234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C0793A5-D7DE-C746-9131-1CDA263BA138}"/>
              </a:ext>
            </a:extLst>
          </p:cNvPr>
          <p:cNvSpPr/>
          <p:nvPr/>
        </p:nvSpPr>
        <p:spPr>
          <a:xfrm>
            <a:off x="4360895" y="1252728"/>
            <a:ext cx="2460529" cy="3823450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884410B-CF11-F446-9F1D-80D94B890465}"/>
              </a:ext>
            </a:extLst>
          </p:cNvPr>
          <p:cNvGraphicFramePr/>
          <p:nvPr/>
        </p:nvGraphicFramePr>
        <p:xfrm>
          <a:off x="1536191" y="1307592"/>
          <a:ext cx="5550409" cy="3685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6230679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" dirty="0"/>
              <a:t>Methodology 101</a:t>
            </a:r>
            <a:endParaRPr dirty="0"/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F013A00-0682-4149-8E38-367FBF08B491}"/>
              </a:ext>
            </a:extLst>
          </p:cNvPr>
          <p:cNvSpPr txBox="1"/>
          <p:nvPr/>
        </p:nvSpPr>
        <p:spPr>
          <a:xfrm>
            <a:off x="5089114" y="1665624"/>
            <a:ext cx="141584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/>
              <a:t>speculate </a:t>
            </a:r>
          </a:p>
          <a:p>
            <a:r>
              <a:rPr lang="en-US" sz="1050" i="1" dirty="0"/>
              <a:t>    &amp; explore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C5CCE98-2B06-3E41-838D-0CA61C198CB7}"/>
              </a:ext>
            </a:extLst>
          </p:cNvPr>
          <p:cNvSpPr txBox="1"/>
          <p:nvPr/>
        </p:nvSpPr>
        <p:spPr>
          <a:xfrm>
            <a:off x="5829585" y="3460970"/>
            <a:ext cx="1415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/>
              <a:t>deduce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8085F4C-DE25-9146-A914-FC0F4CA2E64C}"/>
              </a:ext>
            </a:extLst>
          </p:cNvPr>
          <p:cNvSpPr txBox="1"/>
          <p:nvPr/>
        </p:nvSpPr>
        <p:spPr>
          <a:xfrm>
            <a:off x="3529409" y="4651786"/>
            <a:ext cx="15806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/>
              <a:t>design </a:t>
            </a:r>
          </a:p>
          <a:p>
            <a:pPr algn="ctr"/>
            <a:r>
              <a:rPr lang="en-US" sz="1050" i="1" dirty="0"/>
              <a:t>new experiment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92FB906-D214-4749-87A9-CF94FD1A9DBA}"/>
              </a:ext>
            </a:extLst>
          </p:cNvPr>
          <p:cNvSpPr txBox="1"/>
          <p:nvPr/>
        </p:nvSpPr>
        <p:spPr>
          <a:xfrm>
            <a:off x="1852244" y="3587928"/>
            <a:ext cx="85909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/>
              <a:t>statistical analysis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B65DE4-1CFF-8C4C-9738-FB33808374D6}"/>
              </a:ext>
            </a:extLst>
          </p:cNvPr>
          <p:cNvSpPr txBox="1"/>
          <p:nvPr/>
        </p:nvSpPr>
        <p:spPr>
          <a:xfrm>
            <a:off x="2515375" y="1676962"/>
            <a:ext cx="102074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/>
              <a:t>   knowledge accumulation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C34545-0F28-7544-97DE-B886AAF71BB2}"/>
              </a:ext>
            </a:extLst>
          </p:cNvPr>
          <p:cNvSpPr txBox="1"/>
          <p:nvPr/>
        </p:nvSpPr>
        <p:spPr>
          <a:xfrm>
            <a:off x="6946112" y="2352190"/>
            <a:ext cx="19110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solidFill>
                  <a:schemeClr val="accent4"/>
                </a:solidFill>
              </a:rPr>
              <a:t>The Creative Context of Discovery </a:t>
            </a:r>
          </a:p>
          <a:p>
            <a:pPr algn="ctr"/>
            <a:r>
              <a:rPr lang="mr-IN" sz="1600" b="1" i="1" dirty="0">
                <a:solidFill>
                  <a:schemeClr val="accent4"/>
                </a:solidFill>
              </a:rPr>
              <a:t>–</a:t>
            </a:r>
            <a:r>
              <a:rPr lang="en-US" sz="1600" b="1" i="1" dirty="0">
                <a:solidFill>
                  <a:schemeClr val="accent4"/>
                </a:solidFill>
              </a:rPr>
              <a:t> </a:t>
            </a:r>
          </a:p>
          <a:p>
            <a:pPr algn="ctr"/>
            <a:r>
              <a:rPr lang="en-US" sz="1600" b="1" i="1" dirty="0">
                <a:solidFill>
                  <a:schemeClr val="accent4"/>
                </a:solidFill>
              </a:rPr>
              <a:t>Exploratory Research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30EF4EF-3666-174F-AA2A-C5DA72F6F97D}"/>
              </a:ext>
            </a:extLst>
          </p:cNvPr>
          <p:cNvSpPr txBox="1"/>
          <p:nvPr/>
        </p:nvSpPr>
        <p:spPr>
          <a:xfrm>
            <a:off x="145043" y="2092460"/>
            <a:ext cx="149626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solidFill>
                  <a:schemeClr val="bg1">
                    <a:lumMod val="50000"/>
                  </a:schemeClr>
                </a:solidFill>
              </a:rPr>
              <a:t>The Statistical Context of Justification </a:t>
            </a:r>
            <a:r>
              <a:rPr lang="mr-IN" sz="1600" b="1" i="1" dirty="0">
                <a:solidFill>
                  <a:schemeClr val="bg1">
                    <a:lumMod val="50000"/>
                  </a:schemeClr>
                </a:solidFill>
              </a:rPr>
              <a:t>–</a:t>
            </a:r>
            <a:r>
              <a:rPr lang="en-US" sz="1600" b="1" i="1" dirty="0">
                <a:solidFill>
                  <a:schemeClr val="bg1">
                    <a:lumMod val="50000"/>
                  </a:schemeClr>
                </a:solidFill>
              </a:rPr>
              <a:t> Confirmatory Research</a:t>
            </a:r>
          </a:p>
        </p:txBody>
      </p:sp>
    </p:spTree>
    <p:extLst>
      <p:ext uri="{BB962C8B-B14F-4D97-AF65-F5344CB8AC3E}">
        <p14:creationId xmlns:p14="http://schemas.microsoft.com/office/powerpoint/2010/main" val="1760493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FCF7EB58-67BC-5F4B-B488-6885B33F4B69}"/>
              </a:ext>
            </a:extLst>
          </p:cNvPr>
          <p:cNvSpPr/>
          <p:nvPr/>
        </p:nvSpPr>
        <p:spPr>
          <a:xfrm>
            <a:off x="1807153" y="1252728"/>
            <a:ext cx="2553741" cy="38234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C0793A5-D7DE-C746-9131-1CDA263BA138}"/>
              </a:ext>
            </a:extLst>
          </p:cNvPr>
          <p:cNvSpPr/>
          <p:nvPr/>
        </p:nvSpPr>
        <p:spPr>
          <a:xfrm>
            <a:off x="4360895" y="1252728"/>
            <a:ext cx="2460529" cy="3823450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884410B-CF11-F446-9F1D-80D94B890465}"/>
              </a:ext>
            </a:extLst>
          </p:cNvPr>
          <p:cNvGraphicFramePr/>
          <p:nvPr/>
        </p:nvGraphicFramePr>
        <p:xfrm>
          <a:off x="1536191" y="1307592"/>
          <a:ext cx="5550409" cy="3685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6230679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" dirty="0"/>
              <a:t>Methodology 101</a:t>
            </a:r>
            <a:endParaRPr dirty="0"/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F013A00-0682-4149-8E38-367FBF08B491}"/>
              </a:ext>
            </a:extLst>
          </p:cNvPr>
          <p:cNvSpPr txBox="1"/>
          <p:nvPr/>
        </p:nvSpPr>
        <p:spPr>
          <a:xfrm>
            <a:off x="5089114" y="1665624"/>
            <a:ext cx="141584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/>
              <a:t>speculate </a:t>
            </a:r>
          </a:p>
          <a:p>
            <a:r>
              <a:rPr lang="en-US" sz="1050" i="1" dirty="0"/>
              <a:t>    &amp; explore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C5CCE98-2B06-3E41-838D-0CA61C198CB7}"/>
              </a:ext>
            </a:extLst>
          </p:cNvPr>
          <p:cNvSpPr txBox="1"/>
          <p:nvPr/>
        </p:nvSpPr>
        <p:spPr>
          <a:xfrm>
            <a:off x="5829585" y="3460970"/>
            <a:ext cx="1415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/>
              <a:t>deduce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8085F4C-DE25-9146-A914-FC0F4CA2E64C}"/>
              </a:ext>
            </a:extLst>
          </p:cNvPr>
          <p:cNvSpPr txBox="1"/>
          <p:nvPr/>
        </p:nvSpPr>
        <p:spPr>
          <a:xfrm>
            <a:off x="3529409" y="4651786"/>
            <a:ext cx="15806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/>
              <a:t>design </a:t>
            </a:r>
          </a:p>
          <a:p>
            <a:pPr algn="ctr"/>
            <a:r>
              <a:rPr lang="en-US" sz="1050" i="1" dirty="0"/>
              <a:t>new experiment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92FB906-D214-4749-87A9-CF94FD1A9DBA}"/>
              </a:ext>
            </a:extLst>
          </p:cNvPr>
          <p:cNvSpPr txBox="1"/>
          <p:nvPr/>
        </p:nvSpPr>
        <p:spPr>
          <a:xfrm>
            <a:off x="1852244" y="3587928"/>
            <a:ext cx="85909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/>
              <a:t>statistical analysis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B65DE4-1CFF-8C4C-9738-FB33808374D6}"/>
              </a:ext>
            </a:extLst>
          </p:cNvPr>
          <p:cNvSpPr txBox="1"/>
          <p:nvPr/>
        </p:nvSpPr>
        <p:spPr>
          <a:xfrm>
            <a:off x="2515375" y="1676962"/>
            <a:ext cx="102074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/>
              <a:t>   knowledge accumulation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A7CD2F4-5C96-A74C-BDEF-2FA01DA1E57F}"/>
              </a:ext>
            </a:extLst>
          </p:cNvPr>
          <p:cNvCxnSpPr>
            <a:cxnSpLocks/>
          </p:cNvCxnSpPr>
          <p:nvPr/>
        </p:nvCxnSpPr>
        <p:spPr>
          <a:xfrm flipH="1" flipV="1">
            <a:off x="4456668" y="2598962"/>
            <a:ext cx="540696" cy="1179319"/>
          </a:xfrm>
          <a:prstGeom prst="straightConnector1">
            <a:avLst/>
          </a:prstGeom>
          <a:ln w="28575">
            <a:solidFill>
              <a:srgbClr val="FFC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C3E1073-88F7-D64C-A05D-D3BA4F088D44}"/>
              </a:ext>
            </a:extLst>
          </p:cNvPr>
          <p:cNvSpPr txBox="1"/>
          <p:nvPr/>
        </p:nvSpPr>
        <p:spPr>
          <a:xfrm>
            <a:off x="4367231" y="3090480"/>
            <a:ext cx="721884" cy="46166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i="1" dirty="0"/>
              <a:t>fooling</a:t>
            </a:r>
          </a:p>
          <a:p>
            <a:r>
              <a:rPr lang="en-US" sz="1200" i="1" dirty="0"/>
              <a:t>yourself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C34545-0F28-7544-97DE-B886AAF71BB2}"/>
              </a:ext>
            </a:extLst>
          </p:cNvPr>
          <p:cNvSpPr txBox="1"/>
          <p:nvPr/>
        </p:nvSpPr>
        <p:spPr>
          <a:xfrm>
            <a:off x="6946112" y="2352190"/>
            <a:ext cx="19110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solidFill>
                  <a:schemeClr val="accent4"/>
                </a:solidFill>
              </a:rPr>
              <a:t>The Creative Context of Discovery </a:t>
            </a:r>
          </a:p>
          <a:p>
            <a:pPr algn="ctr"/>
            <a:r>
              <a:rPr lang="mr-IN" sz="1600" b="1" i="1" dirty="0">
                <a:solidFill>
                  <a:schemeClr val="accent4"/>
                </a:solidFill>
              </a:rPr>
              <a:t>–</a:t>
            </a:r>
            <a:r>
              <a:rPr lang="en-US" sz="1600" b="1" i="1" dirty="0">
                <a:solidFill>
                  <a:schemeClr val="accent4"/>
                </a:solidFill>
              </a:rPr>
              <a:t> </a:t>
            </a:r>
          </a:p>
          <a:p>
            <a:pPr algn="ctr"/>
            <a:r>
              <a:rPr lang="en-US" sz="1600" b="1" i="1" dirty="0">
                <a:solidFill>
                  <a:schemeClr val="accent4"/>
                </a:solidFill>
              </a:rPr>
              <a:t>Exploratory Research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30EF4EF-3666-174F-AA2A-C5DA72F6F97D}"/>
              </a:ext>
            </a:extLst>
          </p:cNvPr>
          <p:cNvSpPr txBox="1"/>
          <p:nvPr/>
        </p:nvSpPr>
        <p:spPr>
          <a:xfrm>
            <a:off x="145043" y="2092460"/>
            <a:ext cx="149626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solidFill>
                  <a:schemeClr val="bg1">
                    <a:lumMod val="50000"/>
                  </a:schemeClr>
                </a:solidFill>
              </a:rPr>
              <a:t>The Statistical Context of Justification </a:t>
            </a:r>
            <a:r>
              <a:rPr lang="mr-IN" sz="1600" b="1" i="1" dirty="0">
                <a:solidFill>
                  <a:schemeClr val="bg1">
                    <a:lumMod val="50000"/>
                  </a:schemeClr>
                </a:solidFill>
              </a:rPr>
              <a:t>–</a:t>
            </a:r>
            <a:r>
              <a:rPr lang="en-US" sz="1600" b="1" i="1" dirty="0">
                <a:solidFill>
                  <a:schemeClr val="bg1">
                    <a:lumMod val="50000"/>
                  </a:schemeClr>
                </a:solidFill>
              </a:rPr>
              <a:t> Confirmatory Research</a:t>
            </a:r>
          </a:p>
        </p:txBody>
      </p:sp>
    </p:spTree>
    <p:extLst>
      <p:ext uri="{BB962C8B-B14F-4D97-AF65-F5344CB8AC3E}">
        <p14:creationId xmlns:p14="http://schemas.microsoft.com/office/powerpoint/2010/main" val="3230903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Dilemma</a:t>
            </a:r>
            <a:endParaRPr dirty="0"/>
          </a:p>
        </p:txBody>
      </p:sp>
      <p:sp>
        <p:nvSpPr>
          <p:cNvPr id="2213" name="Google Shape;2213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400" dirty="0"/>
              <a:t>Dr. X has a favorite theory that she has worked on and published about previously. </a:t>
            </a:r>
          </a:p>
          <a:p>
            <a:r>
              <a:rPr lang="en-US" sz="2400" dirty="0"/>
              <a:t>Dr. X designs an experiment to test a prediction from her theory. </a:t>
            </a:r>
          </a:p>
          <a:p>
            <a:r>
              <a:rPr lang="en-US" sz="2400" dirty="0"/>
              <a:t>Dr. X collects the data, a painstaking and costly process. Part of her career and those of her students ride on the outcome. </a:t>
            </a:r>
          </a:p>
        </p:txBody>
      </p:sp>
      <p:sp>
        <p:nvSpPr>
          <p:cNvPr id="2214" name="Google Shape;2214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9250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Dilemma</a:t>
            </a:r>
            <a:endParaRPr dirty="0"/>
          </a:p>
        </p:txBody>
      </p:sp>
      <p:sp>
        <p:nvSpPr>
          <p:cNvPr id="2213" name="Google Shape;2213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400" dirty="0"/>
              <a:t>Now the data need to be analyzed. </a:t>
            </a:r>
          </a:p>
          <a:p>
            <a:r>
              <a:rPr lang="en-US" sz="2400" dirty="0"/>
              <a:t>If </a:t>
            </a:r>
            <a:r>
              <a:rPr lang="en-US" sz="2400" i="1" dirty="0"/>
              <a:t>p </a:t>
            </a:r>
            <a:r>
              <a:rPr lang="en-US" sz="2400" dirty="0"/>
              <a:t>&lt; .05, the experiment is deemed a </a:t>
            </a:r>
            <a:r>
              <a:rPr lang="en-US" sz="2400" i="1" dirty="0"/>
              <a:t>success</a:t>
            </a:r>
            <a:r>
              <a:rPr lang="en-US" sz="2400" dirty="0"/>
              <a:t>; if </a:t>
            </a:r>
            <a:r>
              <a:rPr lang="en-US" sz="2400" i="1" dirty="0"/>
              <a:t>p </a:t>
            </a:r>
            <a:r>
              <a:rPr lang="en-US" sz="2400" dirty="0"/>
              <a:t>&gt; .05, it is deemed a </a:t>
            </a:r>
            <a:r>
              <a:rPr lang="en-US" sz="2400" i="1" dirty="0"/>
              <a:t>failure</a:t>
            </a:r>
            <a:r>
              <a:rPr lang="en-US" sz="2400" dirty="0"/>
              <a:t>. </a:t>
            </a:r>
          </a:p>
        </p:txBody>
      </p:sp>
      <p:sp>
        <p:nvSpPr>
          <p:cNvPr id="2214" name="Google Shape;2214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5933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833034" y="58965"/>
            <a:ext cx="7288078" cy="314143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Who is, without a shadow of doubt, </a:t>
            </a:r>
            <a:r>
              <a:rPr lang="en" u="sng" dirty="0"/>
              <a:t>the most biased </a:t>
            </a:r>
            <a:r>
              <a:rPr lang="en" dirty="0">
                <a:solidFill>
                  <a:schemeClr val="accent1"/>
                </a:solidFill>
              </a:rPr>
              <a:t>analyst in the entire galaxy, past, present, and future?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1482</Words>
  <Application>Microsoft Macintosh PowerPoint</Application>
  <PresentationFormat>On-screen Show (16:9)</PresentationFormat>
  <Paragraphs>321</Paragraphs>
  <Slides>49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Barlow Light</vt:lpstr>
      <vt:lpstr>Arial</vt:lpstr>
      <vt:lpstr>Barlow</vt:lpstr>
      <vt:lpstr>Raleway</vt:lpstr>
      <vt:lpstr>Raleway SemiBold</vt:lpstr>
      <vt:lpstr>Lucida Sans</vt:lpstr>
      <vt:lpstr>Calibri</vt:lpstr>
      <vt:lpstr>Gaoler template</vt:lpstr>
      <vt:lpstr>Open Science and Reproducibility</vt:lpstr>
      <vt:lpstr>Overview</vt:lpstr>
      <vt:lpstr>Methodology 101</vt:lpstr>
      <vt:lpstr>Methodology 101</vt:lpstr>
      <vt:lpstr>Methodology 101</vt:lpstr>
      <vt:lpstr>Methodology 101</vt:lpstr>
      <vt:lpstr>Main Dilemma</vt:lpstr>
      <vt:lpstr>Main Dilemma</vt:lpstr>
      <vt:lpstr>Who is, without a shadow of doubt, the most biased analyst in the entire galaxy, past, present, and future? </vt:lpstr>
      <vt:lpstr>Who is, without a shadow of doubt, the most biased analyst in the entire galaxy, past, present, and future? </vt:lpstr>
      <vt:lpstr>PowerPoint Presentation</vt:lpstr>
      <vt:lpstr>Main Dilemma</vt:lpstr>
      <vt:lpstr>A Perfect Storm</vt:lpstr>
      <vt:lpstr>What Researchers Want</vt:lpstr>
      <vt:lpstr>What The Field Gets</vt:lpstr>
      <vt:lpstr>PowerPoint Presentation</vt:lpstr>
      <vt:lpstr>What The Field Gets</vt:lpstr>
      <vt:lpstr>PowerPoint Presentation</vt:lpstr>
      <vt:lpstr>How To Uncover Hidden Uncertainty</vt:lpstr>
      <vt:lpstr>Method 1: Preregistration of Analysis Plans</vt:lpstr>
      <vt:lpstr>PowerPoint Presentation</vt:lpstr>
      <vt:lpstr>Method 1: Preregistration of Analysis Plans</vt:lpstr>
      <vt:lpstr>Method 1: Preregistration of Analysis Plans</vt:lpstr>
      <vt:lpstr>How to write a good preregistration</vt:lpstr>
      <vt:lpstr>How to write a good preregistration</vt:lpstr>
      <vt:lpstr>PowerPoint Presentation</vt:lpstr>
      <vt:lpstr>How to write a good preregistration</vt:lpstr>
      <vt:lpstr>Method 2: Sensitivity Analyses</vt:lpstr>
      <vt:lpstr>Method 3: Blinded Analyses</vt:lpstr>
      <vt:lpstr>Method 3: Blinded Analyses</vt:lpstr>
      <vt:lpstr>How Blinding 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 4: Share the Data</vt:lpstr>
      <vt:lpstr>Method 4: Share the Data</vt:lpstr>
      <vt:lpstr>Method 5: Share Experiences</vt:lpstr>
      <vt:lpstr>Concluding Comments</vt:lpstr>
      <vt:lpstr>Concluding Comments</vt:lpstr>
      <vt:lpstr>Concluding Comments</vt:lpstr>
      <vt:lpstr>Concluding Comments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Science and Reproducibiliy</dc:title>
  <cp:lastModifiedBy>Alex Sara</cp:lastModifiedBy>
  <cp:revision>50</cp:revision>
  <dcterms:modified xsi:type="dcterms:W3CDTF">2019-11-15T14:39:40Z</dcterms:modified>
</cp:coreProperties>
</file>